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0.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11.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12.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7"/>
  </p:notesMasterIdLst>
  <p:handoutMasterIdLst>
    <p:handoutMasterId r:id="rId18"/>
  </p:handoutMasterIdLst>
  <p:sldIdLst>
    <p:sldId id="256" r:id="rId2"/>
    <p:sldId id="294" r:id="rId3"/>
    <p:sldId id="272" r:id="rId4"/>
    <p:sldId id="299" r:id="rId5"/>
    <p:sldId id="298" r:id="rId6"/>
    <p:sldId id="297" r:id="rId7"/>
    <p:sldId id="275" r:id="rId8"/>
    <p:sldId id="295" r:id="rId9"/>
    <p:sldId id="276" r:id="rId10"/>
    <p:sldId id="300" r:id="rId11"/>
    <p:sldId id="280" r:id="rId12"/>
    <p:sldId id="281" r:id="rId13"/>
    <p:sldId id="303" r:id="rId14"/>
    <p:sldId id="259" r:id="rId15"/>
    <p:sldId id="260" r:id="rId16"/>
  </p:sldIdLst>
  <p:sldSz cx="9144000" cy="5143500" type="screen16x9"/>
  <p:notesSz cx="6858000" cy="9144000"/>
  <p:embeddedFontLst>
    <p:embeddedFont>
      <p:font typeface="Cambria Math" panose="02040503050406030204" pitchFamily="18" charset="0"/>
      <p:regular r:id="rId19"/>
    </p:embeddedFont>
    <p:embeddedFont>
      <p:font typeface="Fira Sans" panose="020B0503050000020004" pitchFamily="34" charset="0"/>
      <p:regular r:id="rId20"/>
      <p:bold r:id="rId21"/>
      <p:italic r:id="rId22"/>
      <p:boldItalic r:id="rId23"/>
    </p:embeddedFont>
    <p:embeddedFont>
      <p:font typeface="Fira Sans ExtraBold" panose="020F0502020204030204" pitchFamily="34" charset="0"/>
      <p:bold r:id="rId24"/>
      <p:italic r:id="rId25"/>
      <p:boldItalic r:id="rId26"/>
    </p:embeddedFont>
    <p:embeddedFont>
      <p:font typeface="Fira Sans Light" panose="020F0302020204030204" pitchFamily="34" charset="0"/>
      <p:regular r:id="rId27"/>
      <p:bold r:id="rId28"/>
      <p:italic r:id="rId29"/>
      <p:boldItalic r:id="rId30"/>
    </p:embeddedFont>
    <p:embeddedFont>
      <p:font typeface="Fira Sans Medium" panose="020F0502020204030204" pitchFamily="34" charset="0"/>
      <p:regular r:id="rId31"/>
      <p:bold r:id="rId32"/>
      <p:italic r:id="rId33"/>
      <p:boldItalic r:id="rId34"/>
    </p:embeddedFont>
    <p:embeddedFont>
      <p:font typeface="Fira Sans SemiBold" panose="020F050202020403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247" autoAdjust="0"/>
  </p:normalViewPr>
  <p:slideViewPr>
    <p:cSldViewPr snapToGrid="0">
      <p:cViewPr varScale="1">
        <p:scale>
          <a:sx n="146" d="100"/>
          <a:sy n="146" d="100"/>
        </p:scale>
        <p:origin x="544" y="176"/>
      </p:cViewPr>
      <p:guideLst>
        <p:guide orient="horz" pos="1620"/>
        <p:guide pos="2880"/>
      </p:guideLst>
    </p:cSldViewPr>
  </p:slideViewPr>
  <p:notesTextViewPr>
    <p:cViewPr>
      <p:scale>
        <a:sx n="1" d="1"/>
        <a:sy n="1" d="1"/>
      </p:scale>
      <p:origin x="0" y="0"/>
    </p:cViewPr>
  </p:notesTextViewPr>
  <p:notesViewPr>
    <p:cSldViewPr snapToGrid="0">
      <p:cViewPr varScale="1">
        <p:scale>
          <a:sx n="81" d="100"/>
          <a:sy n="81" d="100"/>
        </p:scale>
        <p:origin x="317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9" Type="http://schemas.openxmlformats.org/officeDocument/2006/relationships/presProps" Target="presProps.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BC1DEA-87D8-CF7E-F402-3735D15719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85AE7F8-04D5-18D6-7AF3-3605155164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6EDD41-EE6A-490C-BBB3-A4FE870F84B3}" type="datetimeFigureOut">
              <a:rPr lang="en-US" smtClean="0"/>
              <a:t>12/11/23</a:t>
            </a:fld>
            <a:endParaRPr lang="en-US"/>
          </a:p>
        </p:txBody>
      </p:sp>
      <p:sp>
        <p:nvSpPr>
          <p:cNvPr id="4" name="Footer Placeholder 3">
            <a:extLst>
              <a:ext uri="{FF2B5EF4-FFF2-40B4-BE49-F238E27FC236}">
                <a16:creationId xmlns:a16="http://schemas.microsoft.com/office/drawing/2014/main" id="{C1815E82-9657-FEC0-3948-DF787FAA712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1342A6B-8ACF-CD25-D7DE-861EACCA4A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BA7103-18B7-4183-A046-E73BE3F6402B}" type="slidenum">
              <a:rPr lang="en-US" smtClean="0"/>
              <a:t>‹#›</a:t>
            </a:fld>
            <a:endParaRPr lang="en-US"/>
          </a:p>
        </p:txBody>
      </p:sp>
    </p:spTree>
    <p:extLst>
      <p:ext uri="{BB962C8B-B14F-4D97-AF65-F5344CB8AC3E}">
        <p14:creationId xmlns:p14="http://schemas.microsoft.com/office/powerpoint/2010/main" val="135563876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17:06:50.39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1,'1455'0,"-1438"1,-1 1,1 0,-1 2,26 8,-22-6,-1-1,36 4,-13-6,0-1,0-3,0-1,64-12,-68 8,-1 3,1 0,55 5,-24-1,-46-1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30T23:11:08.84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0,'178'13,"-95"-4,1727 48,-209-58,-825 2,-737-1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30T23:11:31.85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0,'88'1,"129"19,-48 0,2-7,237-13,-268-14,42-1,-79 16,-76-1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30T23:11:33.69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43,'1035'0,"-1011"-1,-1-2,36-7,-34 5,49-4,104 11,68-4,-198-7,-30 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30T23:11:59.15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78,'27'1,"0"2,30 7,10 1,100 15,-103-13,1-4,114 3,-67-23,-73 5,50 0,24 7,0-5,134-22,-166 17,0 2,132 8,-82 2,-5-2,140-3,-164-7,71-3,992 13,-1143-3,-1 0,1-1,-1-2,1 0,-2-1,1-1,37-19,-46 22,2 0,-1 0,0 1,1 0,0 2,18-1,90 5,-66 0,721 4,-549-7,88 22,-251-12,92 27,-67-13,494 91,-521-109,-1-3,82-5,-24-1,252-8,11 0,-330 12,2 0,0-3,74-10,67-14,-11 0,-179 24,1 0,-1 0,0 0,1-1,-1 0,0 0,-1 0,1-1,-1 0,1 0,-1 0,0-1,5-5,-5 4,0 1,1 0,0 0,0 0,0 1,1 0,-1 0,1 0,0 1,15-4,13 2,1 2,-1 2,58 5,0 0,-78-3,-1 1,1 1,-1 0,0 1,0 1,-1 0,1 0,12 9,-11-7,0 0,0 0,1-2,0 0,0-1,18 3,113 10,-102-13,-23-3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16:24:01.41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65,'509'0,"-495"-1,0-1,0 0,0-1,-1 0,0-2,1 1,14-8,-15 6,1 0,0 1,0 1,1 0,0 1,17-2,42 5,-54 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16:24:03.35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1,'847'0,"-828"0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16:33:12.75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21,'80'-17,"5"13,141 14,87 28,-194-22,121 16,333-1,-155-41,160-2,641 12,-1200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16:33:24.795"/>
    </inkml:context>
    <inkml:brush xml:id="br0">
      <inkml:brushProperty name="width" value="0.2" units="cm"/>
      <inkml:brushProperty name="height" value="0.4" units="cm"/>
      <inkml:brushProperty name="color" value="#EF0C4D"/>
      <inkml:brushProperty name="tip" value="rectangle"/>
      <inkml:brushProperty name="rasterOp" value="maskPen"/>
      <inkml:brushProperty name="ignorePressure" value="1"/>
    </inkml:brush>
  </inkml:definitions>
  <inkml:trace contextRef="#ctx0" brushRef="#br0">1 45,'10'-5,"0"1,1 1,0 0,-1 0,1 1,21-1,73 2,-56 2,177 2,199-5,-331-8,-53 4,46 1,34 3,130 5,-163 7,26 1,-59-11,-32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16:33:27.380"/>
    </inkml:context>
    <inkml:brush xml:id="br0">
      <inkml:brushProperty name="width" value="0.2" units="cm"/>
      <inkml:brushProperty name="height" value="0.4" units="cm"/>
      <inkml:brushProperty name="color" value="#EF0C4D"/>
      <inkml:brushProperty name="tip" value="rectangle"/>
      <inkml:brushProperty name="rasterOp" value="maskPen"/>
      <inkml:brushProperty name="ignorePressure" value="1"/>
    </inkml:brush>
  </inkml:definitions>
  <inkml:trace contextRef="#ctx0" brushRef="#br0">1 64,'5'-1,"0"0,0 0,0-1,0 1,0-1,8-5,16-5,10 4,0 3,1 1,-1 1,70 6,38-2,-47-11,28-1,69 12,-178-1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16:33:35.326"/>
    </inkml:context>
    <inkml:brush xml:id="br0">
      <inkml:brushProperty name="width" value="0.2" units="cm"/>
      <inkml:brushProperty name="height" value="0.4" units="cm"/>
      <inkml:brushProperty name="color" value="#00B44B"/>
      <inkml:brushProperty name="tip" value="rectangle"/>
      <inkml:brushProperty name="rasterOp" value="maskPen"/>
      <inkml:brushProperty name="ignorePressure" value="1"/>
    </inkml:brush>
  </inkml:definitions>
  <inkml:trace contextRef="#ctx0" brushRef="#br0">0 0,'70'1,"-1"4,1 2,-1 4,84 23,-87-19,0-2,123 6,136-17,-167-3,-127-1,52-9,-16 2,77-12,-135 21,-1-2,1 1,-1-1,13-5,-13 4,-1 0,1 1,0 0,0 1,15-1,20-1,-25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17:06:53.34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1,'1751'0,"-1729"0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16:33:37.791"/>
    </inkml:context>
    <inkml:brush xml:id="br0">
      <inkml:brushProperty name="width" value="0.2" units="cm"/>
      <inkml:brushProperty name="height" value="0.4" units="cm"/>
      <inkml:brushProperty name="color" value="#00B44B"/>
      <inkml:brushProperty name="tip" value="rectangle"/>
      <inkml:brushProperty name="rasterOp" value="maskPen"/>
      <inkml:brushProperty name="ignorePressure" value="1"/>
    </inkml:brush>
  </inkml:definitions>
  <inkml:trace contextRef="#ctx0" brushRef="#br0">1 0,'332'23,"-86"-3,-62-20,-165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17:01:39.665"/>
    </inkml:context>
    <inkml:brush xml:id="br0">
      <inkml:brushProperty name="width" value="0.2" units="cm"/>
      <inkml:brushProperty name="height" value="0.4" units="cm"/>
      <inkml:brushProperty name="color" value="#00B44B"/>
      <inkml:brushProperty name="tip" value="rectangle"/>
      <inkml:brushProperty name="rasterOp" value="maskPen"/>
      <inkml:brushProperty name="ignorePressure" value="1"/>
    </inkml:brush>
  </inkml:definitions>
  <inkml:trace contextRef="#ctx0" brushRef="#br0">0 0,'290'22,"15"0,200-23,-485 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17:01:49.378"/>
    </inkml:context>
    <inkml:brush xml:id="br0">
      <inkml:brushProperty name="width" value="0.2" units="cm"/>
      <inkml:brushProperty name="height" value="0.4" units="cm"/>
      <inkml:brushProperty name="color" value="#EF0C4D"/>
      <inkml:brushProperty name="tip" value="rectangle"/>
      <inkml:brushProperty name="rasterOp" value="maskPen"/>
      <inkml:brushProperty name="ignorePressure" value="1"/>
    </inkml:brush>
  </inkml:definitions>
  <inkml:trace contextRef="#ctx0" brushRef="#br0">0 86,'0'-2,"1"-1,-1 0,0 1,1-1,0 1,0-1,-1 1,1-1,1 1,-1 0,0-1,1 1,-1 0,1 0,0 0,-1 0,1 0,0 0,0 1,0-1,0 0,1 1,-1 0,0 0,1-1,-1 1,1 1,-1-1,1 0,4 0,10-2,-1 1,1 0,29 2,-27 0,120 2,79-3,-132-9,-47 5,52-1,222 6,-292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18:27:25.58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24,'123'-10,"-29"1,482 5,-315 6,-240-2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18:27:31.53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0,'586'35,"-441"-25,168-10,-125-3,-56 5,146-4,-119-18,-141 19</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18:30:10.25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0,'946'0,"-923"0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18:30:16.38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25,'118'-10,"-22"0,692 6,-417 6,147-2,-497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18:30:21.58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12,'1799'0,"-1746"3,90 15,12 2,-50-15,99 8,-162-9,-11-2,0 2,0 1,32 10,-47-10,1-1,0-1,0 0,0-1,0-1,17-2,101-15,-99 12,0 1,59 5,30-3,-53-9,16-1,-74 11,0 0,0 1,0 0,0 2,0-1,0 2,-1 0,18 7,-7-5,1 0,0-2,0 0,0-2,1-1,48-4,9 2,333 20,-433-21,-1 0,1-2,0 0,0-1,-19-8,-96-46,46 19,62 30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18:30:48.566"/>
    </inkml:context>
    <inkml:brush xml:id="br0">
      <inkml:brushProperty name="width" value="0.2" units="cm"/>
      <inkml:brushProperty name="height" value="0.4" units="cm"/>
      <inkml:brushProperty name="color" value="#00B44B"/>
      <inkml:brushProperty name="tip" value="rectangle"/>
      <inkml:brushProperty name="rasterOp" value="maskPen"/>
      <inkml:brushProperty name="ignorePressure" value="1"/>
    </inkml:brush>
  </inkml:definitions>
  <inkml:trace contextRef="#ctx0" brushRef="#br0">1 1,'0'0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18:30:49.267"/>
    </inkml:context>
    <inkml:brush xml:id="br0">
      <inkml:brushProperty name="width" value="0.2" units="cm"/>
      <inkml:brushProperty name="height" value="0.4" units="cm"/>
      <inkml:brushProperty name="color" value="#00B44B"/>
      <inkml:brushProperty name="tip" value="rectangle"/>
      <inkml:brushProperty name="rasterOp" value="maskPen"/>
      <inkml:brushProperty name="ignorePressure" value="1"/>
    </inkml:brush>
  </inkml:definitions>
  <inkml:trace contextRef="#ctx0" brushRef="#br0">1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17:06:56.92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0 108,'2'-3,"1"0,-1 0,0 0,1 1,-1-1,1 1,0 0,0-1,0 1,0 0,0 1,0-1,1 1,5-3,56-12,-48 13,69-10,1 3,0 4,105 7,71-4,-174-7,-54 5,48-1,-45 6,14 0,1 1,67 12,-84-8,1-2,51-2,-81-1,12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18:30:51.009"/>
    </inkml:context>
    <inkml:brush xml:id="br0">
      <inkml:brushProperty name="width" value="0.2" units="cm"/>
      <inkml:brushProperty name="height" value="0.4" units="cm"/>
      <inkml:brushProperty name="color" value="#00B44B"/>
      <inkml:brushProperty name="tip" value="rectangle"/>
      <inkml:brushProperty name="rasterOp" value="maskPen"/>
      <inkml:brushProperty name="ignorePressure" value="1"/>
    </inkml:brush>
  </inkml:definitions>
  <inkml:trace contextRef="#ctx0" brushRef="#br0">1 0,'0'0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18:31:00.876"/>
    </inkml:context>
    <inkml:brush xml:id="br0">
      <inkml:brushProperty name="width" value="0.2" units="cm"/>
      <inkml:brushProperty name="height" value="0.4" units="cm"/>
      <inkml:brushProperty name="color" value="#00B44B"/>
      <inkml:brushProperty name="tip" value="rectangle"/>
      <inkml:brushProperty name="rasterOp" value="maskPen"/>
      <inkml:brushProperty name="ignorePressure" value="1"/>
    </inkml:brush>
  </inkml:definitions>
  <inkml:trace contextRef="#ctx0" brushRef="#br0">1 22,'187'3,"201"-6,-278-7,89-2,535 13,-711-1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18:31:13.122"/>
    </inkml:context>
    <inkml:brush xml:id="br0">
      <inkml:brushProperty name="width" value="0.2" units="cm"/>
      <inkml:brushProperty name="height" value="0.4" units="cm"/>
      <inkml:brushProperty name="color" value="#00B44B"/>
      <inkml:brushProperty name="tip" value="rectangle"/>
      <inkml:brushProperty name="rasterOp" value="maskPen"/>
      <inkml:brushProperty name="ignorePressure" value="1"/>
    </inkml:brush>
  </inkml:definitions>
  <inkml:trace contextRef="#ctx0" brushRef="#br0">1 0,'907'0,"-886"0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18:46:02.40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1,'1237'0,"-1214"0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18:46:03.72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0,'906'0,"-885"0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18:46:05.62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66,'0'-1,"0"0,1 0,-1 0,1 1,0-1,-1 0,1 1,-1-1,1 0,0 1,0-1,-1 1,1-1,0 1,0-1,0 1,0-1,0 1,-1 0,1 0,0-1,0 1,0 0,0 0,1 0,32-3,-28 2,295-2,-178 5,130-14,-163-5,-64 11,0 2,0 0,32 0,-44 4,0 0,0 0,0 1,0 0,24 7,-24-4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18:47:30.17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98,'3'0,"5"0,9 0,4-7,10-6,11-1,4-1,-1 1,-1 0,-5 2,-8 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18:47:35.23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0,'4'0,"11"0,8 0,6 0,10 0,1 0,1 7,1 3,-3-1,-4-1,-6-3,-2-2,-4-1,-5-2</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18:47:37.68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44,'1160'0,"-914"-17,-189 11,15-3,-38 4,53-2,13 8,-80-1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18:47:40.71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1,'1986'0,"-1964"0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17:06:58.73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0,'627'0,"-603"0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17:07:00.03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24,'0'-1,"0"1,1-1,-1 0,0 0,1 0,-1 1,1-1,-1 0,1 1,-1-1,1 0,-1 1,1-1,0 0,-1 1,1-1,0 1,-1-1,1 1,0 0,0-1,-1 1,1 0,0 0,0-1,0 1,0 0,1 0,29-4,-26 4,380-5,-219 7,125 9,22 0,-177 0,-84-6,-22-2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17:07:11.36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1 131,'6'-1,"0"0,0-1,0 0,0 0,0 0,8-4,9-4,35-6,88-14,42-11,-160 35,1 2,-1 0,1 2,0 0,0 3,0 0,51 10,59 1,-79-8,-1 2,61 16,-64-11,0-1,82 1,-30-11,-88-1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30T23:10:54.84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94,'148'2,"155"-5,-189-9,46-2,358 15,-478-3,55-9,31-3,-45 16,-47 0,-1-2,43-5,-65 3,0-1,-1 0,21-9,-24 9,0 0,0 0,0 0,0 1,1 0,-1 1,1 0,-1 0,1 0,10 1,90 9,-90-7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30T23:10:57.22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60,'215'0,"728"-16,-790-5,-110 12,1 3,46-1,-43 7,0 3,-1 1,0 3,0 1,-1 2,45 17,-67-17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30T23:11:04.09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0 110,'4'-6,"1"0,-1 1,1-1,0 1,0 0,1 1,-1-1,1 1,0 0,0 1,1-1,-1 1,1 0,-1 1,12-4,14-2,62-9,-92 17,122-11,214 9,-151 5,-135-3,0 3,55 10,-32-4,-52-8,0 2,-1 0,43 13,-38-7,1-2,0-1,0-1,38 2,116-6,-93-3,212 1,-258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Good evening.  I want to thank ACBK for hosting this lecture series and for inviting me to speak.  And thanks to all of you for taking the time to attend this lecture.</a:t>
            </a:r>
          </a:p>
          <a:p>
            <a:pPr marL="0" lvl="0" indent="0" algn="l" rtl="0">
              <a:spcBef>
                <a:spcPts val="0"/>
              </a:spcBef>
              <a:spcAft>
                <a:spcPts val="0"/>
              </a:spcAft>
              <a:buNone/>
            </a:pPr>
            <a:endParaRPr lang="en-US"/>
          </a:p>
          <a:p>
            <a:pPr marL="0" lvl="0" indent="0" algn="l" rtl="0">
              <a:spcBef>
                <a:spcPts val="0"/>
              </a:spcBef>
              <a:spcAft>
                <a:spcPts val="0"/>
              </a:spcAft>
              <a:buNone/>
            </a:pPr>
            <a:r>
              <a:rPr lang="en-US"/>
              <a:t>My topic tonight data analysis is a lot to cover in one talk.  I’m going to walk you through the analysis of a post-construction fatality monitoring analysis. You will hear me say “PCFM” to abbreviate post-construction fatality monitoring during this talk.  Before we get into analysis, I’m going to mention a couple resources that you should definitely be aware of, and then give an overview of what the data look like. </a:t>
            </a:r>
          </a:p>
          <a:p>
            <a:pPr marL="0" lvl="0" indent="0" algn="l" rtl="0">
              <a:spcBef>
                <a:spcPts val="0"/>
              </a:spcBef>
              <a:spcAft>
                <a:spcPts val="0"/>
              </a:spcAft>
              <a:buNone/>
            </a:pPr>
            <a:endParaRPr lang="en-US"/>
          </a:p>
          <a:p>
            <a:pPr marL="0" lvl="0" indent="0" algn="l" rtl="0">
              <a:spcBef>
                <a:spcPts val="0"/>
              </a:spcBef>
              <a:spcAft>
                <a:spcPts val="0"/>
              </a:spcAft>
              <a:buNone/>
            </a:pPr>
            <a:r>
              <a:rPr lang="en-US"/>
              <a:t>Keep in mind that the supplementary material I provided for this lecture includes two different example analyses for you to refer to, so you can work through those, too, if that’s helpful.</a:t>
            </a:r>
            <a:endParaRPr/>
          </a:p>
        </p:txBody>
      </p:sp>
      <p:sp>
        <p:nvSpPr>
          <p:cNvPr id="145" name="Google Shape;14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Every carcass that is found gets its own data sheet, shown on the left.  Usually we collect a lot of data on each carcass such as species, age, sex, possible cause of death, and some of that is used in reporting and for other analyses, but for fatality estimation, we need the items I’ve highlighted in yellow: a unique carcass identification number, the turbine and search date when it was found, the size class of the carcass, any of the other stratum identifiers (such as season or plot type), and the distance of the carcass from the turbine.  The table on the right shows collected data for ten carcasses, in the format we use for GenEst. </a:t>
            </a:r>
          </a:p>
          <a:p>
            <a:pPr marL="0" lvl="0" indent="0" algn="l" rtl="0">
              <a:lnSpc>
                <a:spcPct val="100000"/>
              </a:lnSpc>
              <a:spcBef>
                <a:spcPts val="0"/>
              </a:spcBef>
              <a:spcAft>
                <a:spcPts val="0"/>
              </a:spcAft>
              <a:buSzPts val="1100"/>
              <a:buNone/>
            </a:pPr>
            <a:endParaRPr lang="en-US"/>
          </a:p>
          <a:p>
            <a:pPr marL="0" lvl="0" indent="0" algn="l" rtl="0">
              <a:lnSpc>
                <a:spcPct val="100000"/>
              </a:lnSpc>
              <a:spcBef>
                <a:spcPts val="0"/>
              </a:spcBef>
              <a:spcAft>
                <a:spcPts val="0"/>
              </a:spcAft>
              <a:buSzPts val="1100"/>
              <a:buNone/>
            </a:pPr>
            <a:r>
              <a:rPr lang="en-US"/>
              <a:t>I should note that GenEst is somewhat particular about how data are formatted.  Luckily, the software includes example data sets that show exactly how to format it.</a:t>
            </a:r>
            <a:endParaRPr/>
          </a:p>
        </p:txBody>
      </p:sp>
    </p:spTree>
    <p:extLst>
      <p:ext uri="{BB962C8B-B14F-4D97-AF65-F5344CB8AC3E}">
        <p14:creationId xmlns:p14="http://schemas.microsoft.com/office/powerpoint/2010/main" val="2311178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Carcass persistence data are collected experimentally.  The process is to drop a series of fresh carcasses around the wind farm and then revisit them to check whether they have been removed.  Typically we will drop at least twelve carcasses </a:t>
            </a:r>
            <a:r>
              <a:rPr lang="en-US" b="0"/>
              <a:t>and check them on days 1, 2, 3, 4, 7, 10, 14, and 21 after we place them.  We have to have a set of trial carcasses for each search stratum.  That usually means at least 12 per season, but if there are different habitat types or plot types in the wind farm the number of trial carcasses increases.</a:t>
            </a:r>
          </a:p>
          <a:p>
            <a:pPr marL="0" lvl="0" indent="0" algn="l" rtl="0">
              <a:lnSpc>
                <a:spcPct val="100000"/>
              </a:lnSpc>
              <a:spcBef>
                <a:spcPts val="0"/>
              </a:spcBef>
              <a:spcAft>
                <a:spcPts val="0"/>
              </a:spcAft>
              <a:buSzPts val="1100"/>
              <a:buNone/>
            </a:pPr>
            <a:endParaRPr lang="en-US" b="0"/>
          </a:p>
          <a:p>
            <a:pPr marL="0" lvl="0" indent="0" algn="l" rtl="0">
              <a:lnSpc>
                <a:spcPct val="100000"/>
              </a:lnSpc>
              <a:spcBef>
                <a:spcPts val="0"/>
              </a:spcBef>
              <a:spcAft>
                <a:spcPts val="0"/>
              </a:spcAft>
              <a:buSzPts val="1100"/>
              <a:buNone/>
            </a:pPr>
            <a:r>
              <a:rPr lang="en-US" b="0"/>
              <a:t>The information we need from these carcasses is the stratum information:  season and size class, when was the last time they were present, and when was the first time we know that they were absent.  On the left I’ve shown a data form for a single trial carcass, and on the right, the data summary for twelve trial carcasses.  On the data form, I’ve highlighted in yellow that the carcass was placed on April 12 at 11AM.  Below, we can see that the carcass persisted about three days.  The date in red, April 14 at 12:10PM, is 2.05 days since the carcass was placed, and that is shown in the lastPresent column in the data at right.  The date in green, April 15 at 8:50AM is the first date that the carcass was absent, and that is 2.91 days since the carcass was placed </a:t>
            </a:r>
          </a:p>
          <a:p>
            <a:pPr marL="0" lvl="0" indent="0" algn="l" rtl="0">
              <a:lnSpc>
                <a:spcPct val="100000"/>
              </a:lnSpc>
              <a:spcBef>
                <a:spcPts val="0"/>
              </a:spcBef>
              <a:spcAft>
                <a:spcPts val="0"/>
              </a:spcAft>
              <a:buSzPts val="1100"/>
              <a:buNone/>
            </a:pPr>
            <a:endParaRPr lang="en-US" b="0"/>
          </a:p>
        </p:txBody>
      </p:sp>
    </p:spTree>
    <p:extLst>
      <p:ext uri="{BB962C8B-B14F-4D97-AF65-F5344CB8AC3E}">
        <p14:creationId xmlns:p14="http://schemas.microsoft.com/office/powerpoint/2010/main" val="812755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Searcher efficiency data are also collected experimentally.  The process is for a trial administrator (who is not a searcher) to sneak out and place marked trial carcasses in search areas before a scheduled search.  Searchers are unaware of the timing or locations of trial carcasses, and they report them when they find them.  After the carcass search, the administrator checks on the trial carcasses to confirm that each carcass not found by searchers was still available (and not simply removed by a scavenger).</a:t>
            </a:r>
          </a:p>
          <a:p>
            <a:pPr marL="0" lvl="0" indent="0" algn="l" rtl="0">
              <a:lnSpc>
                <a:spcPct val="100000"/>
              </a:lnSpc>
              <a:spcBef>
                <a:spcPts val="0"/>
              </a:spcBef>
              <a:spcAft>
                <a:spcPts val="0"/>
              </a:spcAft>
              <a:buSzPts val="1100"/>
              <a:buNone/>
            </a:pPr>
            <a:endParaRPr lang="en-US"/>
          </a:p>
          <a:p>
            <a:pPr marL="0" lvl="0" indent="0" algn="l" rtl="0">
              <a:lnSpc>
                <a:spcPct val="100000"/>
              </a:lnSpc>
              <a:spcBef>
                <a:spcPts val="0"/>
              </a:spcBef>
              <a:spcAft>
                <a:spcPts val="0"/>
              </a:spcAft>
              <a:buSzPts val="1100"/>
              <a:buNone/>
            </a:pPr>
            <a:r>
              <a:rPr lang="en-US"/>
              <a:t>The important data are again the information about the strata that is, the  season and trial size class, the search date, whether it was found, and whether it was available to be found.  In the data on the right, the trial outcomes (found or not found) are coded as zeroes and ones under the column s1.  At the bottom of the form on the left there is a column I’ve highlighted in green that says: “attempt.”  This is not something that is used often.  It is used when searcher efficiency trials are left in the field for an extended period, and then searchers have more than one chance to find the carcass.  Those second and third search results are entered into data under the columns s2 and s3.  NA means ‘not applicable’ and indicates that the trial carcass was found on a previous search, or had been removed by a scavenger.  Again, this is not something you that is used very often.</a:t>
            </a:r>
            <a:endParaRPr/>
          </a:p>
        </p:txBody>
      </p:sp>
    </p:spTree>
    <p:extLst>
      <p:ext uri="{BB962C8B-B14F-4D97-AF65-F5344CB8AC3E}">
        <p14:creationId xmlns:p14="http://schemas.microsoft.com/office/powerpoint/2010/main" val="3890429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We are going to move now to an example data analysis, mostly using GenEst</a:t>
            </a:r>
          </a:p>
          <a:p>
            <a:pPr marL="0" lvl="0" indent="0" algn="l" rtl="0">
              <a:lnSpc>
                <a:spcPct val="100000"/>
              </a:lnSpc>
              <a:spcBef>
                <a:spcPts val="0"/>
              </a:spcBef>
              <a:spcAft>
                <a:spcPts val="0"/>
              </a:spcAft>
              <a:buSzPts val="1100"/>
              <a:buNone/>
            </a:pPr>
            <a:endParaRPr lang="en-US"/>
          </a:p>
          <a:p>
            <a:pPr marL="0" lvl="0" indent="0" algn="l" rtl="0">
              <a:lnSpc>
                <a:spcPct val="100000"/>
              </a:lnSpc>
              <a:spcBef>
                <a:spcPts val="0"/>
              </a:spcBef>
              <a:spcAft>
                <a:spcPts val="0"/>
              </a:spcAft>
              <a:buSzPts val="1100"/>
              <a:buNone/>
            </a:pPr>
            <a:r>
              <a:rPr lang="en-US"/>
              <a:t>But unfortunately, one thing GenEst cannot do is estimate the DWP:  the fraction of carcasses that actually fall within a searched area.  There are several ways to estimate the DWP, including a couple of R packages that I’ve listed on the screen, but the simplest way is to use a tool that is provided with the Good Practice Handbook.</a:t>
            </a:r>
            <a:endParaRPr/>
          </a:p>
        </p:txBody>
      </p:sp>
    </p:spTree>
    <p:extLst>
      <p:ext uri="{BB962C8B-B14F-4D97-AF65-F5344CB8AC3E}">
        <p14:creationId xmlns:p14="http://schemas.microsoft.com/office/powerpoint/2010/main" val="1945506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GenEst is the software we use to analyze post construction fatality monitoring data.  It is state of the art and was developed by an international team of statistical experts.  It runs on the R statistical computing software, and both software packages are freely available.  If you don’t want to, or cannot install the software on your computer, WEST hosts a free online version that you can use, too.  There are instructions for how to obtain and install the software in the reading materials I provided for this talk.  The GenEst user manual also includes a worked analysis example.</a:t>
            </a:r>
            <a:endParaRPr/>
          </a:p>
        </p:txBody>
      </p:sp>
    </p:spTree>
    <p:extLst>
      <p:ext uri="{BB962C8B-B14F-4D97-AF65-F5344CB8AC3E}">
        <p14:creationId xmlns:p14="http://schemas.microsoft.com/office/powerpoint/2010/main" val="1550807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The Good Practice Handbook for post-construction fatality monitoring in emerging markets is an absolutely fantastic resource.  It was financed by an international consortium of lenders and developed by an international group of consultants, with input from  stakeholders, and subject-matter experts. It is purpose-built to guide PCFM in emerging markets.  The IFC spearheaded this effort, and they intend this book to define monitoring expectations in emerging markets going forward, so it’s an important tool to be aware of.  The reading materials I provided for this lecture include the web link where you can download this resource.</a:t>
            </a:r>
          </a:p>
          <a:p>
            <a:pPr marL="0" lvl="0" indent="0" algn="l" rtl="0">
              <a:lnSpc>
                <a:spcPct val="100000"/>
              </a:lnSpc>
              <a:spcBef>
                <a:spcPts val="0"/>
              </a:spcBef>
              <a:spcAft>
                <a:spcPts val="0"/>
              </a:spcAft>
              <a:buSzPts val="1100"/>
              <a:buNone/>
            </a:pPr>
            <a:endParaRPr lang="en-US"/>
          </a:p>
          <a:p>
            <a:pPr marL="0" lvl="0" indent="0" algn="l" rtl="0">
              <a:lnSpc>
                <a:spcPct val="100000"/>
              </a:lnSpc>
              <a:spcBef>
                <a:spcPts val="0"/>
              </a:spcBef>
              <a:spcAft>
                <a:spcPts val="0"/>
              </a:spcAft>
              <a:buSzPts val="1100"/>
              <a:buNone/>
            </a:pPr>
            <a:r>
              <a:rPr lang="en-US"/>
              <a:t>The handbook covers concepts and principles of PCFM design, and includes a decision support tool that will help you design a monitoring study for your project.  It includes practical advice for how to complete the field work, and even has template data sheets you can use to collect data.  Finally, it includes a worked analysis example using </a:t>
            </a:r>
            <a:r>
              <a:rPr lang="en-US" err="1"/>
              <a:t>GenEst</a:t>
            </a:r>
            <a:r>
              <a:rPr lang="en-US"/>
              <a:t>.  </a:t>
            </a:r>
            <a:endParaRPr/>
          </a:p>
        </p:txBody>
      </p:sp>
    </p:spTree>
    <p:extLst>
      <p:ext uri="{BB962C8B-B14F-4D97-AF65-F5344CB8AC3E}">
        <p14:creationId xmlns:p14="http://schemas.microsoft.com/office/powerpoint/2010/main" val="3510307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As we think about the data analysis to produce a fatality estimate, it will be helpful to keep in mind how the data are generated.  The objective here is to estimate the number of birds or bats that are killed at a wind farm, over a specific period of time.  And do to that, we send searchers out into the wind farm to count dead things.  But those raw counts always under-represent the number of dead because of some biases that are inherent in the data-generating process.  These next few slides illustrate the reasons that a simple count of carcasses is always an underestimate of the number of fatalities that occurred.  Our data analysis will attempt to adjust the carcass count for these sources of bias.</a:t>
            </a:r>
          </a:p>
          <a:p>
            <a:pPr marL="0" lvl="0" indent="0" algn="l" rtl="0">
              <a:lnSpc>
                <a:spcPct val="100000"/>
              </a:lnSpc>
              <a:spcBef>
                <a:spcPts val="0"/>
              </a:spcBef>
              <a:spcAft>
                <a:spcPts val="0"/>
              </a:spcAft>
              <a:buSzPts val="1100"/>
              <a:buNone/>
            </a:pPr>
            <a:endParaRPr lang="en-US"/>
          </a:p>
          <a:p>
            <a:pPr marL="0" lvl="0" indent="0" algn="l" rtl="0">
              <a:lnSpc>
                <a:spcPct val="100000"/>
              </a:lnSpc>
              <a:spcBef>
                <a:spcPts val="0"/>
              </a:spcBef>
              <a:spcAft>
                <a:spcPts val="0"/>
              </a:spcAft>
              <a:buSzPts val="1100"/>
              <a:buNone/>
            </a:pPr>
            <a:r>
              <a:rPr lang="en-US"/>
              <a:t>To the data generating process: as shown in the little cartoon on the left, first, there are collisions and fatalities that occur at turbines.  </a:t>
            </a:r>
          </a:p>
          <a:p>
            <a:pPr marL="0" lvl="0" indent="0" algn="l" rtl="0">
              <a:lnSpc>
                <a:spcPct val="100000"/>
              </a:lnSpc>
              <a:spcBef>
                <a:spcPts val="0"/>
              </a:spcBef>
              <a:spcAft>
                <a:spcPts val="0"/>
              </a:spcAft>
              <a:buSzPts val="1100"/>
              <a:buNone/>
            </a:pPr>
            <a:endParaRPr lang="en-US"/>
          </a:p>
          <a:p>
            <a:pPr marL="0" lvl="0" indent="0" algn="l" rtl="0">
              <a:lnSpc>
                <a:spcPct val="100000"/>
              </a:lnSpc>
              <a:spcBef>
                <a:spcPts val="0"/>
              </a:spcBef>
              <a:spcAft>
                <a:spcPts val="0"/>
              </a:spcAft>
              <a:buSzPts val="1100"/>
              <a:buNone/>
            </a:pPr>
            <a:r>
              <a:rPr lang="en-US"/>
              <a:t>Now, these carcasses do not fall uniformly around turbines.  The figure on the top right shows the turbine as the red dot in the center, and all of the little blue dots are carcass locations.  You can see that most carcasses fall close to the turbine, and fewer fall further away. Some will fall outside of searched areas.  So in the two figures on the bottom, I’ve shown a small search plot on the left as the hatched square, and you can see that most of the carcasses fall within it.  On the right is a plot that is confined to the turbine pad and access road, and in that case, most of the carcasses will fall where we are not going to search.  This is the first source of bias to affect our carcass counts, and to adjust it we estimate the fraction of carcasses that fall within the search plots.  This is called the </a:t>
            </a:r>
            <a:r>
              <a:rPr lang="en-US" b="1"/>
              <a:t>density weighted proportion of area searched</a:t>
            </a:r>
            <a:endParaRPr/>
          </a:p>
        </p:txBody>
      </p:sp>
    </p:spTree>
    <p:extLst>
      <p:ext uri="{BB962C8B-B14F-4D97-AF65-F5344CB8AC3E}">
        <p14:creationId xmlns:p14="http://schemas.microsoft.com/office/powerpoint/2010/main" val="3359522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Third, there is the carcass removal process.  We don’t have searchers on the ground at all times.  They visit the turbines perhaps once or twice a week, and in the interval between when the collisions occur and when a searcher arrives, some of the carcasses will be removed by scavengers.  On the left we see a raven and a fox taking carcasses at wind farms.  This is the carcass removal bias that affects carcass counts.  We use experimental data to estimate the effect of carcass removal on our carcass counts.</a:t>
            </a:r>
          </a:p>
          <a:p>
            <a:pPr marL="0" lvl="0" indent="0" algn="l" rtl="0">
              <a:lnSpc>
                <a:spcPct val="100000"/>
              </a:lnSpc>
              <a:spcBef>
                <a:spcPts val="0"/>
              </a:spcBef>
              <a:spcAft>
                <a:spcPts val="0"/>
              </a:spcAft>
              <a:buSzPts val="1100"/>
              <a:buNone/>
            </a:pPr>
            <a:endParaRPr lang="en-US"/>
          </a:p>
          <a:p>
            <a:pPr marL="0" lvl="0" indent="0" algn="l" rtl="0">
              <a:lnSpc>
                <a:spcPct val="100000"/>
              </a:lnSpc>
              <a:spcBef>
                <a:spcPts val="0"/>
              </a:spcBef>
              <a:spcAft>
                <a:spcPts val="0"/>
              </a:spcAft>
              <a:buSzPts val="1100"/>
              <a:buNone/>
            </a:pPr>
            <a:r>
              <a:rPr lang="en-US"/>
              <a:t>Fourth, when we do search for carcasses, we do not usually search the entire wind farm.  Rather, we search a sample of the wind farm, shown on the right as turbines with blue plots around them.  Obviously, any carcasses occurring at unsearched turbines are not going to be included in our carcass counts.</a:t>
            </a:r>
          </a:p>
          <a:p>
            <a:pPr marL="0" lvl="0" indent="0" algn="l" rtl="0">
              <a:lnSpc>
                <a:spcPct val="100000"/>
              </a:lnSpc>
              <a:spcBef>
                <a:spcPts val="0"/>
              </a:spcBef>
              <a:spcAft>
                <a:spcPts val="0"/>
              </a:spcAft>
              <a:buSzPts val="1100"/>
              <a:buNone/>
            </a:pPr>
            <a:endParaRPr lang="en-US"/>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50551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Fifth, and finally, when the searchers do go out to search, they simply will not see all of the carcasses that are there, so the lack of perfect searcher efficiency is the final bias that we correct fo when estimating fatality at wind farms.  We use experimental data to estimate searcher efficiency, too.</a:t>
            </a:r>
            <a:endParaRPr/>
          </a:p>
        </p:txBody>
      </p:sp>
    </p:spTree>
    <p:extLst>
      <p:ext uri="{BB962C8B-B14F-4D97-AF65-F5344CB8AC3E}">
        <p14:creationId xmlns:p14="http://schemas.microsoft.com/office/powerpoint/2010/main" val="849685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All of the above processes are captured in this one equation.  This is a simplified version of the equation used by GenEst to estimate total mortality.  The actual equation is much more complicated but this is a decent approximation.  </a:t>
            </a:r>
            <a:r>
              <a:rPr lang="en-US" i="1"/>
              <a:t>M,</a:t>
            </a:r>
            <a:r>
              <a:rPr lang="en-US"/>
              <a:t> on the left side, is the estimated total number of fatalities.  </a:t>
            </a:r>
            <a:r>
              <a:rPr lang="en-US" i="1"/>
              <a:t>C</a:t>
            </a:r>
            <a:r>
              <a:rPr lang="en-US"/>
              <a:t> is the count of carcasses from monitoring.  We divide that by the detection probability (</a:t>
            </a:r>
            <a:r>
              <a:rPr lang="en-US" i="1"/>
              <a:t>g</a:t>
            </a:r>
            <a:r>
              <a:rPr lang="en-US"/>
              <a:t>) to get an estimate.  The detection probability</a:t>
            </a:r>
            <a:r>
              <a:rPr lang="en-US" i="0"/>
              <a:t> is roughly the product of</a:t>
            </a:r>
          </a:p>
          <a:p>
            <a:pPr marL="0" lvl="0" indent="0" algn="l" rtl="0">
              <a:lnSpc>
                <a:spcPct val="100000"/>
              </a:lnSpc>
              <a:spcBef>
                <a:spcPts val="0"/>
              </a:spcBef>
              <a:spcAft>
                <a:spcPts val="0"/>
              </a:spcAft>
              <a:buSzPts val="1100"/>
              <a:buNone/>
            </a:pPr>
            <a:endParaRPr lang="en-US" i="0"/>
          </a:p>
          <a:p>
            <a:pPr marL="0" lvl="0" indent="0" algn="l" rtl="0">
              <a:lnSpc>
                <a:spcPct val="100000"/>
              </a:lnSpc>
              <a:spcBef>
                <a:spcPts val="0"/>
              </a:spcBef>
              <a:spcAft>
                <a:spcPts val="0"/>
              </a:spcAft>
              <a:buSzPts val="1100"/>
              <a:buNone/>
            </a:pPr>
            <a:r>
              <a:rPr lang="en-US" i="0"/>
              <a:t> searcher efficiency, </a:t>
            </a:r>
            <a:r>
              <a:rPr lang="en-US" i="1"/>
              <a:t>p</a:t>
            </a:r>
            <a:r>
              <a:rPr lang="en-US" i="0"/>
              <a:t>, which is the probability that a searcher will actually see the carcass, if it is there when they are searching, </a:t>
            </a:r>
          </a:p>
          <a:p>
            <a:pPr marL="0" lvl="0" indent="0" algn="l" rtl="0">
              <a:lnSpc>
                <a:spcPct val="100000"/>
              </a:lnSpc>
              <a:spcBef>
                <a:spcPts val="0"/>
              </a:spcBef>
              <a:spcAft>
                <a:spcPts val="0"/>
              </a:spcAft>
              <a:buSzPts val="1100"/>
              <a:buNone/>
            </a:pPr>
            <a:r>
              <a:rPr lang="en-US" i="0"/>
              <a:t>the carcass persistence probability, </a:t>
            </a:r>
            <a:r>
              <a:rPr lang="en-US" i="1"/>
              <a:t>r</a:t>
            </a:r>
            <a:r>
              <a:rPr lang="en-US" i="0"/>
              <a:t>, which is the probability a carcass will not be scavenged between the moment it arrives and the next scheduled search, </a:t>
            </a:r>
          </a:p>
          <a:p>
            <a:pPr marL="0" lvl="0" indent="0" algn="l" rtl="0">
              <a:lnSpc>
                <a:spcPct val="100000"/>
              </a:lnSpc>
              <a:spcBef>
                <a:spcPts val="0"/>
              </a:spcBef>
              <a:spcAft>
                <a:spcPts val="0"/>
              </a:spcAft>
              <a:buSzPts val="1100"/>
              <a:buNone/>
            </a:pPr>
            <a:r>
              <a:rPr lang="en-US" i="1"/>
              <a:t>f</a:t>
            </a:r>
            <a:r>
              <a:rPr lang="en-US" i="0"/>
              <a:t> is the sampling fraction – the number of turbines searched divided by the total number at the facility, and </a:t>
            </a:r>
          </a:p>
          <a:p>
            <a:pPr marL="0" lvl="0" indent="0" algn="l" rtl="0">
              <a:lnSpc>
                <a:spcPct val="100000"/>
              </a:lnSpc>
              <a:spcBef>
                <a:spcPts val="0"/>
              </a:spcBef>
              <a:spcAft>
                <a:spcPts val="0"/>
              </a:spcAft>
              <a:buSzPts val="1100"/>
              <a:buNone/>
            </a:pPr>
            <a:r>
              <a:rPr lang="en-US" i="1"/>
              <a:t>DWP</a:t>
            </a:r>
            <a:r>
              <a:rPr lang="en-US" i="0"/>
              <a:t> is the fraction of carcasses that actually fall into a searched area. </a:t>
            </a:r>
          </a:p>
          <a:p>
            <a:pPr marL="0" lvl="0" indent="0" algn="l" rtl="0">
              <a:lnSpc>
                <a:spcPct val="100000"/>
              </a:lnSpc>
              <a:spcBef>
                <a:spcPts val="0"/>
              </a:spcBef>
              <a:spcAft>
                <a:spcPts val="0"/>
              </a:spcAft>
              <a:buSzPts val="1100"/>
              <a:buNone/>
            </a:pPr>
            <a:endParaRPr lang="en-US" i="0"/>
          </a:p>
          <a:p>
            <a:pPr marL="0" lvl="0" indent="0" algn="l" rtl="0">
              <a:lnSpc>
                <a:spcPct val="100000"/>
              </a:lnSpc>
              <a:spcBef>
                <a:spcPts val="0"/>
              </a:spcBef>
              <a:spcAft>
                <a:spcPts val="0"/>
              </a:spcAft>
              <a:buSzPts val="1100"/>
              <a:buNone/>
            </a:pPr>
            <a:r>
              <a:rPr lang="en-US" i="0"/>
              <a:t>The count, </a:t>
            </a:r>
            <a:r>
              <a:rPr lang="en-US" i="1"/>
              <a:t>C</a:t>
            </a:r>
            <a:r>
              <a:rPr lang="en-US" i="0"/>
              <a:t>, is a raw data item.  The sampling fraction, </a:t>
            </a:r>
            <a:r>
              <a:rPr lang="en-US" i="1"/>
              <a:t>f, </a:t>
            </a:r>
            <a:r>
              <a:rPr lang="en-US" i="0"/>
              <a:t>is known from the study design, and the other three components in the denominator are estimated.  I will spend the next few slides describing the data used to estimate those components</a:t>
            </a:r>
            <a:endParaRPr/>
          </a:p>
        </p:txBody>
      </p:sp>
    </p:spTree>
    <p:extLst>
      <p:ext uri="{BB962C8B-B14F-4D97-AF65-F5344CB8AC3E}">
        <p14:creationId xmlns:p14="http://schemas.microsoft.com/office/powerpoint/2010/main" val="2156548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One of the first things to remember is that not all carcasses are the same, and GenEst keeps track of the different kinds of carcasses, because the detection probabilities can be quite different.</a:t>
            </a:r>
          </a:p>
          <a:p>
            <a:pPr marL="0" lvl="0" indent="0" algn="l" rtl="0">
              <a:lnSpc>
                <a:spcPct val="100000"/>
              </a:lnSpc>
              <a:spcBef>
                <a:spcPts val="0"/>
              </a:spcBef>
              <a:spcAft>
                <a:spcPts val="0"/>
              </a:spcAft>
              <a:buSzPts val="1100"/>
              <a:buNone/>
            </a:pPr>
            <a:endParaRPr lang="en-US"/>
          </a:p>
          <a:p>
            <a:pPr marL="0" lvl="0" indent="0" algn="l" rtl="0">
              <a:lnSpc>
                <a:spcPct val="100000"/>
              </a:lnSpc>
              <a:spcBef>
                <a:spcPts val="0"/>
              </a:spcBef>
              <a:spcAft>
                <a:spcPts val="0"/>
              </a:spcAft>
              <a:buSzPts val="1100"/>
              <a:buNone/>
            </a:pPr>
            <a:r>
              <a:rPr lang="en-US"/>
              <a:t>Common strata in PCFM designs include carcass size, which can influence searcher efficiency, carcass removal, and the DWP</a:t>
            </a:r>
          </a:p>
          <a:p>
            <a:pPr marL="0" lvl="0" indent="0" algn="l" rtl="0">
              <a:lnSpc>
                <a:spcPct val="100000"/>
              </a:lnSpc>
              <a:spcBef>
                <a:spcPts val="0"/>
              </a:spcBef>
              <a:spcAft>
                <a:spcPts val="0"/>
              </a:spcAft>
              <a:buSzPts val="1100"/>
              <a:buNone/>
            </a:pPr>
            <a:r>
              <a:rPr lang="en-US"/>
              <a:t>Data are also often stratified on season, which may impact searcher efficiency if vegetation growth influences the ability of searchers to find carcasses.  Carcass scavenging rates also commonly vary with season</a:t>
            </a:r>
          </a:p>
          <a:p>
            <a:pPr marL="0" lvl="0" indent="0" algn="l" rtl="0">
              <a:lnSpc>
                <a:spcPct val="100000"/>
              </a:lnSpc>
              <a:spcBef>
                <a:spcPts val="0"/>
              </a:spcBef>
              <a:spcAft>
                <a:spcPts val="0"/>
              </a:spcAft>
              <a:buSzPts val="1100"/>
              <a:buNone/>
            </a:pPr>
            <a:r>
              <a:rPr lang="en-US"/>
              <a:t>Plot types can be an important stratum because searcher efficiency is usually different on a prepared surface such as a turbine pad compared to a vegetated plot.  Differenly sized plots also differ in the fraction of carcasses that fall within them.</a:t>
            </a:r>
          </a:p>
          <a:p>
            <a:pPr marL="0" lvl="0" indent="0" algn="l" rtl="0">
              <a:lnSpc>
                <a:spcPct val="100000"/>
              </a:lnSpc>
              <a:spcBef>
                <a:spcPts val="0"/>
              </a:spcBef>
              <a:spcAft>
                <a:spcPts val="0"/>
              </a:spcAft>
              <a:buSzPts val="1100"/>
              <a:buNone/>
            </a:pPr>
            <a:endParaRPr lang="en-US"/>
          </a:p>
          <a:p>
            <a:pPr marL="0" lvl="0" indent="0" algn="l" rtl="0">
              <a:lnSpc>
                <a:spcPct val="100000"/>
              </a:lnSpc>
              <a:spcBef>
                <a:spcPts val="0"/>
              </a:spcBef>
              <a:spcAft>
                <a:spcPts val="0"/>
              </a:spcAft>
              <a:buSzPts val="1100"/>
              <a:buNone/>
            </a:pPr>
            <a:r>
              <a:rPr lang="en-US"/>
              <a:t>Importantly, all of the data you collect for a PCFM study needs to keep track of these strata  </a:t>
            </a:r>
            <a:endParaRPr/>
          </a:p>
        </p:txBody>
      </p:sp>
    </p:spTree>
    <p:extLst>
      <p:ext uri="{BB962C8B-B14F-4D97-AF65-F5344CB8AC3E}">
        <p14:creationId xmlns:p14="http://schemas.microsoft.com/office/powerpoint/2010/main" val="2796317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And now to the data.  These next few slides show the data form templates from the Good Practice handbook.  For these slides I have highlighted the important data fields on the form and they are translated below.</a:t>
            </a:r>
          </a:p>
          <a:p>
            <a:pPr marL="0" lvl="0" indent="0" algn="l" rtl="0">
              <a:lnSpc>
                <a:spcPct val="100000"/>
              </a:lnSpc>
              <a:spcBef>
                <a:spcPts val="0"/>
              </a:spcBef>
              <a:spcAft>
                <a:spcPts val="0"/>
              </a:spcAft>
              <a:buSzPts val="1100"/>
              <a:buNone/>
            </a:pPr>
            <a:endParaRPr lang="en-US"/>
          </a:p>
          <a:p>
            <a:pPr marL="0" lvl="0" indent="0" algn="l" rtl="0">
              <a:lnSpc>
                <a:spcPct val="100000"/>
              </a:lnSpc>
              <a:spcBef>
                <a:spcPts val="0"/>
              </a:spcBef>
              <a:spcAft>
                <a:spcPts val="0"/>
              </a:spcAft>
              <a:buSzPts val="1100"/>
              <a:buNone/>
            </a:pPr>
            <a:r>
              <a:rPr lang="en-US"/>
              <a:t>The first and very important form is the search schedule form.  We will need to record, for each turbine, the dates on which it was searched.  you cannot complete an analysis without these data.  The items I’ve highlighted in yellow are used by the GenEst software.  The items I’ve highlighted in blue are very helpful when checking the data for errors.</a:t>
            </a:r>
          </a:p>
          <a:p>
            <a:pPr marL="0" lvl="0" indent="0" algn="l" rtl="0">
              <a:lnSpc>
                <a:spcPct val="100000"/>
              </a:lnSpc>
              <a:spcBef>
                <a:spcPts val="0"/>
              </a:spcBef>
              <a:spcAft>
                <a:spcPts val="0"/>
              </a:spcAft>
              <a:buSzPts val="1100"/>
              <a:buNone/>
            </a:pPr>
            <a:endParaRPr lang="en-US"/>
          </a:p>
          <a:p>
            <a:pPr marL="0" lvl="0" indent="0" algn="l" rtl="0">
              <a:lnSpc>
                <a:spcPct val="100000"/>
              </a:lnSpc>
              <a:spcBef>
                <a:spcPts val="0"/>
              </a:spcBef>
              <a:spcAft>
                <a:spcPts val="0"/>
              </a:spcAft>
              <a:buSzPts val="1100"/>
              <a:buNone/>
            </a:pPr>
            <a:r>
              <a:rPr lang="en-US"/>
              <a:t>The data from these forms gets entered into a simple matrix with search dates in rows, turbine names in columns, and a 1 or a 0 indicating whether the turbine was searched on each date</a:t>
            </a:r>
            <a:endParaRPr/>
          </a:p>
        </p:txBody>
      </p:sp>
    </p:spTree>
    <p:extLst>
      <p:ext uri="{BB962C8B-B14F-4D97-AF65-F5344CB8AC3E}">
        <p14:creationId xmlns:p14="http://schemas.microsoft.com/office/powerpoint/2010/main" val="3625840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Scenic 1)">
  <p:cSld name="Title Slide (Scenic 1)">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4572000" y="-1"/>
            <a:ext cx="4572000" cy="5143499"/>
          </a:xfrm>
          <a:prstGeom prst="rect">
            <a:avLst/>
          </a:prstGeom>
          <a:noFill/>
          <a:ln>
            <a:noFill/>
          </a:ln>
        </p:spPr>
      </p:pic>
      <p:sp>
        <p:nvSpPr>
          <p:cNvPr id="10" name="Google Shape;10;p2"/>
          <p:cNvSpPr txBox="1"/>
          <p:nvPr/>
        </p:nvSpPr>
        <p:spPr>
          <a:xfrm>
            <a:off x="4255875" y="4189650"/>
            <a:ext cx="35565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200" b="0" i="0" u="none" strike="noStrike" cap="none">
                <a:solidFill>
                  <a:srgbClr val="355235"/>
                </a:solidFill>
                <a:latin typeface="Arial"/>
                <a:ea typeface="Arial"/>
                <a:cs typeface="Arial"/>
                <a:sym typeface="Arial"/>
              </a:rPr>
              <a:t>Western EcoSystems Technology, Inc.</a:t>
            </a:r>
            <a:endParaRPr sz="1200" b="0" i="0" u="none" strike="noStrike" cap="none">
              <a:solidFill>
                <a:srgbClr val="355235"/>
              </a:solidFill>
              <a:latin typeface="Arial"/>
              <a:ea typeface="Arial"/>
              <a:cs typeface="Arial"/>
              <a:sym typeface="Arial"/>
            </a:endParaRPr>
          </a:p>
        </p:txBody>
      </p:sp>
      <p:sp>
        <p:nvSpPr>
          <p:cNvPr id="11" name="Google Shape;11;p2"/>
          <p:cNvSpPr txBox="1"/>
          <p:nvPr/>
        </p:nvSpPr>
        <p:spPr>
          <a:xfrm>
            <a:off x="4336725" y="4366725"/>
            <a:ext cx="33948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355235"/>
                </a:solidFill>
                <a:latin typeface="Arial"/>
                <a:ea typeface="Arial"/>
                <a:cs typeface="Arial"/>
                <a:sym typeface="Arial"/>
              </a:rPr>
              <a:t>west-inc.com</a:t>
            </a:r>
            <a:endParaRPr sz="1200" b="0" i="0" u="none" strike="noStrike" cap="none">
              <a:solidFill>
                <a:srgbClr val="355235"/>
              </a:solidFill>
              <a:latin typeface="Arial"/>
              <a:ea typeface="Arial"/>
              <a:cs typeface="Arial"/>
              <a:sym typeface="Arial"/>
            </a:endParaRPr>
          </a:p>
        </p:txBody>
      </p:sp>
      <p:pic>
        <p:nvPicPr>
          <p:cNvPr id="13" name="Google Shape;13;p2"/>
          <p:cNvPicPr preferRelativeResize="0"/>
          <p:nvPr/>
        </p:nvPicPr>
        <p:blipFill>
          <a:blip r:embed="rId3">
            <a:alphaModFix/>
          </a:blip>
          <a:stretch>
            <a:fillRect/>
          </a:stretch>
        </p:blipFill>
        <p:spPr>
          <a:xfrm>
            <a:off x="0" y="2547974"/>
            <a:ext cx="7453998" cy="1641675"/>
          </a:xfrm>
          <a:prstGeom prst="rect">
            <a:avLst/>
          </a:prstGeom>
          <a:noFill/>
          <a:ln>
            <a:noFill/>
          </a:ln>
          <a:effectLst>
            <a:outerShdw blurRad="57150" dist="19050" dir="5400000" algn="bl" rotWithShape="0">
              <a:srgbClr val="000000">
                <a:alpha val="50000"/>
              </a:srgbClr>
            </a:outerShdw>
          </a:effectLst>
        </p:spPr>
      </p:pic>
      <p:sp>
        <p:nvSpPr>
          <p:cNvPr id="8" name="Title 9"/>
          <p:cNvSpPr>
            <a:spLocks noGrp="1"/>
          </p:cNvSpPr>
          <p:nvPr>
            <p:ph type="title" hasCustomPrompt="1"/>
          </p:nvPr>
        </p:nvSpPr>
        <p:spPr>
          <a:xfrm>
            <a:off x="689114" y="1200978"/>
            <a:ext cx="8322364" cy="572700"/>
          </a:xfrm>
        </p:spPr>
        <p:txBody>
          <a:bodyPr/>
          <a:lstStyle>
            <a:lvl1pPr>
              <a:defRPr>
                <a:solidFill>
                  <a:schemeClr val="accent1"/>
                </a:solidFill>
                <a:effectLst>
                  <a:outerShdw blurRad="50800" dist="38100" dir="2700000" algn="tl" rotWithShape="0">
                    <a:prstClr val="black">
                      <a:alpha val="40000"/>
                    </a:prstClr>
                  </a:outerShdw>
                </a:effectLst>
              </a:defRPr>
            </a:lvl1pPr>
          </a:lstStyle>
          <a:p>
            <a:r>
              <a:rPr lang="en-US" dirty="0"/>
              <a:t>Click to add title</a:t>
            </a:r>
          </a:p>
        </p:txBody>
      </p:sp>
      <p:sp>
        <p:nvSpPr>
          <p:cNvPr id="15" name="Text Placeholder 11"/>
          <p:cNvSpPr>
            <a:spLocks noGrp="1"/>
          </p:cNvSpPr>
          <p:nvPr>
            <p:ph type="body" sz="quarter" idx="10" hasCustomPrompt="1"/>
          </p:nvPr>
        </p:nvSpPr>
        <p:spPr>
          <a:xfrm>
            <a:off x="689114" y="1696693"/>
            <a:ext cx="3789363" cy="655638"/>
          </a:xfrm>
        </p:spPr>
        <p:txBody>
          <a:bodyPr>
            <a:normAutofit/>
          </a:bodyPr>
          <a:lstStyle>
            <a:lvl1pPr marL="114300" indent="0">
              <a:buNone/>
              <a:defRPr sz="1400" baseline="0">
                <a:solidFill>
                  <a:schemeClr val="accent1"/>
                </a:solidFill>
                <a:latin typeface="Fira Sans Light" panose="020B0403050000020004" pitchFamily="34" charset="0"/>
              </a:defRPr>
            </a:lvl1pPr>
          </a:lstStyle>
          <a:p>
            <a:pPr lvl="0"/>
            <a:r>
              <a:rPr lang="en-US" dirty="0"/>
              <a:t>Click to add presenters</a:t>
            </a:r>
          </a:p>
        </p:txBody>
      </p:sp>
    </p:spTree>
    <p:extLst>
      <p:ext uri="{BB962C8B-B14F-4D97-AF65-F5344CB8AC3E}">
        <p14:creationId xmlns:p14="http://schemas.microsoft.com/office/powerpoint/2010/main" val="266421686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Bat)">
  <p:cSld name="Title Slide (Mule Deer)">
    <p:spTree>
      <p:nvGrpSpPr>
        <p:cNvPr id="1" name="Shape 77"/>
        <p:cNvGrpSpPr/>
        <p:nvPr/>
      </p:nvGrpSpPr>
      <p:grpSpPr>
        <a:xfrm>
          <a:off x="0" y="0"/>
          <a:ext cx="0" cy="0"/>
          <a:chOff x="0" y="0"/>
          <a:chExt cx="0" cy="0"/>
        </a:xfrm>
      </p:grpSpPr>
      <p:pic>
        <p:nvPicPr>
          <p:cNvPr id="78" name="Google Shape;78;p12"/>
          <p:cNvPicPr preferRelativeResize="0"/>
          <p:nvPr/>
        </p:nvPicPr>
        <p:blipFill rotWithShape="1">
          <a:blip r:embed="rId2">
            <a:alphaModFix/>
          </a:blip>
          <a:srcRect/>
          <a:stretch/>
        </p:blipFill>
        <p:spPr>
          <a:xfrm>
            <a:off x="4572000" y="-1"/>
            <a:ext cx="4572000" cy="5143499"/>
          </a:xfrm>
          <a:prstGeom prst="rect">
            <a:avLst/>
          </a:prstGeom>
          <a:noFill/>
          <a:ln>
            <a:noFill/>
          </a:ln>
        </p:spPr>
      </p:pic>
      <p:sp>
        <p:nvSpPr>
          <p:cNvPr id="79" name="Google Shape;79;p12"/>
          <p:cNvSpPr txBox="1"/>
          <p:nvPr/>
        </p:nvSpPr>
        <p:spPr>
          <a:xfrm>
            <a:off x="4255875" y="4189650"/>
            <a:ext cx="35565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200" b="0" i="0" u="none" strike="noStrike" cap="none">
                <a:solidFill>
                  <a:srgbClr val="355235"/>
                </a:solidFill>
                <a:latin typeface="Arial"/>
                <a:ea typeface="Arial"/>
                <a:cs typeface="Arial"/>
                <a:sym typeface="Arial"/>
              </a:rPr>
              <a:t>Western EcoSystems Technology, Inc.</a:t>
            </a:r>
            <a:endParaRPr sz="1200" b="0" i="0" u="none" strike="noStrike" cap="none">
              <a:solidFill>
                <a:srgbClr val="355235"/>
              </a:solidFill>
              <a:latin typeface="Arial"/>
              <a:ea typeface="Arial"/>
              <a:cs typeface="Arial"/>
              <a:sym typeface="Arial"/>
            </a:endParaRPr>
          </a:p>
        </p:txBody>
      </p:sp>
      <p:sp>
        <p:nvSpPr>
          <p:cNvPr id="80" name="Google Shape;80;p12"/>
          <p:cNvSpPr txBox="1"/>
          <p:nvPr/>
        </p:nvSpPr>
        <p:spPr>
          <a:xfrm>
            <a:off x="4336725" y="4366725"/>
            <a:ext cx="33948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355235"/>
                </a:solidFill>
                <a:latin typeface="Arial"/>
                <a:ea typeface="Arial"/>
                <a:cs typeface="Arial"/>
                <a:sym typeface="Arial"/>
              </a:rPr>
              <a:t>west-inc.com</a:t>
            </a:r>
            <a:endParaRPr sz="1200" b="0" i="0" u="none" strike="noStrike" cap="none">
              <a:solidFill>
                <a:srgbClr val="355235"/>
              </a:solidFill>
              <a:latin typeface="Arial"/>
              <a:ea typeface="Arial"/>
              <a:cs typeface="Arial"/>
              <a:sym typeface="Arial"/>
            </a:endParaRPr>
          </a:p>
        </p:txBody>
      </p:sp>
      <p:pic>
        <p:nvPicPr>
          <p:cNvPr id="82" name="Google Shape;82;p12"/>
          <p:cNvPicPr preferRelativeResize="0"/>
          <p:nvPr/>
        </p:nvPicPr>
        <p:blipFill>
          <a:blip r:embed="rId3">
            <a:alphaModFix/>
          </a:blip>
          <a:stretch>
            <a:fillRect/>
          </a:stretch>
        </p:blipFill>
        <p:spPr>
          <a:xfrm>
            <a:off x="0" y="2547974"/>
            <a:ext cx="7453998" cy="1641675"/>
          </a:xfrm>
          <a:prstGeom prst="rect">
            <a:avLst/>
          </a:prstGeom>
          <a:noFill/>
          <a:ln>
            <a:noFill/>
          </a:ln>
          <a:effectLst>
            <a:outerShdw blurRad="57150" dist="19050" dir="5400000" algn="bl" rotWithShape="0">
              <a:srgbClr val="000000">
                <a:alpha val="50000"/>
              </a:srgbClr>
            </a:outerShdw>
          </a:effectLst>
        </p:spPr>
      </p:pic>
      <p:sp>
        <p:nvSpPr>
          <p:cNvPr id="8" name="Title 9"/>
          <p:cNvSpPr>
            <a:spLocks noGrp="1"/>
          </p:cNvSpPr>
          <p:nvPr>
            <p:ph type="title" hasCustomPrompt="1"/>
          </p:nvPr>
        </p:nvSpPr>
        <p:spPr>
          <a:xfrm>
            <a:off x="689114" y="1200978"/>
            <a:ext cx="8322364" cy="572700"/>
          </a:xfrm>
        </p:spPr>
        <p:txBody>
          <a:bodyPr/>
          <a:lstStyle>
            <a:lvl1pPr>
              <a:defRPr>
                <a:solidFill>
                  <a:schemeClr val="accent1"/>
                </a:solidFill>
                <a:effectLst>
                  <a:outerShdw blurRad="50800" dist="38100" dir="2700000" algn="tl" rotWithShape="0">
                    <a:prstClr val="black">
                      <a:alpha val="40000"/>
                    </a:prstClr>
                  </a:outerShdw>
                </a:effectLst>
              </a:defRPr>
            </a:lvl1pPr>
          </a:lstStyle>
          <a:p>
            <a:r>
              <a:rPr lang="en-US" dirty="0"/>
              <a:t>Click to add title</a:t>
            </a:r>
          </a:p>
        </p:txBody>
      </p:sp>
      <p:sp>
        <p:nvSpPr>
          <p:cNvPr id="9" name="Text Placeholder 11"/>
          <p:cNvSpPr>
            <a:spLocks noGrp="1"/>
          </p:cNvSpPr>
          <p:nvPr>
            <p:ph type="body" sz="quarter" idx="10" hasCustomPrompt="1"/>
          </p:nvPr>
        </p:nvSpPr>
        <p:spPr>
          <a:xfrm>
            <a:off x="689114" y="1696693"/>
            <a:ext cx="3789363" cy="655638"/>
          </a:xfrm>
        </p:spPr>
        <p:txBody>
          <a:bodyPr>
            <a:normAutofit/>
          </a:bodyPr>
          <a:lstStyle>
            <a:lvl1pPr marL="114300" indent="0">
              <a:buNone/>
              <a:defRPr sz="1400" baseline="0">
                <a:solidFill>
                  <a:schemeClr val="accent1"/>
                </a:solidFill>
                <a:latin typeface="Fira Sans Light" panose="020B0403050000020004" pitchFamily="34" charset="0"/>
              </a:defRPr>
            </a:lvl1pPr>
          </a:lstStyle>
          <a:p>
            <a:pPr lvl="0"/>
            <a:r>
              <a:rPr lang="en-US" dirty="0"/>
              <a:t>Click to add presenters</a:t>
            </a:r>
          </a:p>
        </p:txBody>
      </p:sp>
    </p:spTree>
    <p:extLst>
      <p:ext uri="{BB962C8B-B14F-4D97-AF65-F5344CB8AC3E}">
        <p14:creationId xmlns:p14="http://schemas.microsoft.com/office/powerpoint/2010/main" val="186286057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Whooping Crane)">
  <p:cSld name="Title Slide (Offshore)">
    <p:spTree>
      <p:nvGrpSpPr>
        <p:cNvPr id="1" name="Shape 84"/>
        <p:cNvGrpSpPr/>
        <p:nvPr/>
      </p:nvGrpSpPr>
      <p:grpSpPr>
        <a:xfrm>
          <a:off x="0" y="0"/>
          <a:ext cx="0" cy="0"/>
          <a:chOff x="0" y="0"/>
          <a:chExt cx="0" cy="0"/>
        </a:xfrm>
      </p:grpSpPr>
      <p:pic>
        <p:nvPicPr>
          <p:cNvPr id="85" name="Google Shape;85;p13"/>
          <p:cNvPicPr preferRelativeResize="0"/>
          <p:nvPr/>
        </p:nvPicPr>
        <p:blipFill rotWithShape="1">
          <a:blip r:embed="rId2">
            <a:alphaModFix/>
          </a:blip>
          <a:srcRect/>
          <a:stretch/>
        </p:blipFill>
        <p:spPr>
          <a:xfrm>
            <a:off x="4572000" y="-1"/>
            <a:ext cx="4572000" cy="5143499"/>
          </a:xfrm>
          <a:prstGeom prst="rect">
            <a:avLst/>
          </a:prstGeom>
          <a:noFill/>
          <a:ln>
            <a:noFill/>
          </a:ln>
        </p:spPr>
      </p:pic>
      <p:sp>
        <p:nvSpPr>
          <p:cNvPr id="86" name="Google Shape;86;p13"/>
          <p:cNvSpPr txBox="1"/>
          <p:nvPr/>
        </p:nvSpPr>
        <p:spPr>
          <a:xfrm>
            <a:off x="4255875" y="4189650"/>
            <a:ext cx="35565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200" b="0" i="0" u="none" strike="noStrike" cap="none">
                <a:solidFill>
                  <a:srgbClr val="355235"/>
                </a:solidFill>
                <a:latin typeface="Arial"/>
                <a:ea typeface="Arial"/>
                <a:cs typeface="Arial"/>
                <a:sym typeface="Arial"/>
              </a:rPr>
              <a:t>Western EcoSystems Technology, Inc.</a:t>
            </a:r>
            <a:endParaRPr sz="1200" b="0" i="0" u="none" strike="noStrike" cap="none">
              <a:solidFill>
                <a:srgbClr val="355235"/>
              </a:solidFill>
              <a:latin typeface="Arial"/>
              <a:ea typeface="Arial"/>
              <a:cs typeface="Arial"/>
              <a:sym typeface="Arial"/>
            </a:endParaRPr>
          </a:p>
        </p:txBody>
      </p:sp>
      <p:sp>
        <p:nvSpPr>
          <p:cNvPr id="87" name="Google Shape;87;p13"/>
          <p:cNvSpPr txBox="1"/>
          <p:nvPr/>
        </p:nvSpPr>
        <p:spPr>
          <a:xfrm>
            <a:off x="4336725" y="4366725"/>
            <a:ext cx="33948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355235"/>
                </a:solidFill>
                <a:latin typeface="Arial"/>
                <a:ea typeface="Arial"/>
                <a:cs typeface="Arial"/>
                <a:sym typeface="Arial"/>
              </a:rPr>
              <a:t>west-inc.com</a:t>
            </a:r>
            <a:endParaRPr sz="1200" b="0" i="0" u="none" strike="noStrike" cap="none">
              <a:solidFill>
                <a:srgbClr val="355235"/>
              </a:solidFill>
              <a:latin typeface="Arial"/>
              <a:ea typeface="Arial"/>
              <a:cs typeface="Arial"/>
              <a:sym typeface="Arial"/>
            </a:endParaRPr>
          </a:p>
        </p:txBody>
      </p:sp>
      <p:pic>
        <p:nvPicPr>
          <p:cNvPr id="89" name="Google Shape;89;p13"/>
          <p:cNvPicPr preferRelativeResize="0"/>
          <p:nvPr/>
        </p:nvPicPr>
        <p:blipFill>
          <a:blip r:embed="rId3">
            <a:alphaModFix/>
          </a:blip>
          <a:stretch>
            <a:fillRect/>
          </a:stretch>
        </p:blipFill>
        <p:spPr>
          <a:xfrm>
            <a:off x="0" y="2547974"/>
            <a:ext cx="7453998" cy="1641675"/>
          </a:xfrm>
          <a:prstGeom prst="rect">
            <a:avLst/>
          </a:prstGeom>
          <a:noFill/>
          <a:ln>
            <a:noFill/>
          </a:ln>
          <a:effectLst>
            <a:outerShdw blurRad="57150" dist="19050" dir="5400000" algn="bl" rotWithShape="0">
              <a:srgbClr val="000000">
                <a:alpha val="50000"/>
              </a:srgbClr>
            </a:outerShdw>
          </a:effectLst>
        </p:spPr>
      </p:pic>
      <p:sp>
        <p:nvSpPr>
          <p:cNvPr id="8" name="Title 9"/>
          <p:cNvSpPr>
            <a:spLocks noGrp="1"/>
          </p:cNvSpPr>
          <p:nvPr>
            <p:ph type="title" hasCustomPrompt="1"/>
          </p:nvPr>
        </p:nvSpPr>
        <p:spPr>
          <a:xfrm>
            <a:off x="689114" y="1200978"/>
            <a:ext cx="8322364" cy="572700"/>
          </a:xfrm>
        </p:spPr>
        <p:txBody>
          <a:bodyPr/>
          <a:lstStyle>
            <a:lvl1pPr>
              <a:defRPr>
                <a:solidFill>
                  <a:schemeClr val="accent1"/>
                </a:solidFill>
                <a:effectLst>
                  <a:outerShdw blurRad="50800" dist="38100" dir="2700000" algn="tl" rotWithShape="0">
                    <a:prstClr val="black">
                      <a:alpha val="40000"/>
                    </a:prstClr>
                  </a:outerShdw>
                </a:effectLst>
              </a:defRPr>
            </a:lvl1pPr>
          </a:lstStyle>
          <a:p>
            <a:r>
              <a:rPr lang="en-US" dirty="0"/>
              <a:t>Click to add title</a:t>
            </a:r>
          </a:p>
        </p:txBody>
      </p:sp>
      <p:sp>
        <p:nvSpPr>
          <p:cNvPr id="9" name="Text Placeholder 11"/>
          <p:cNvSpPr>
            <a:spLocks noGrp="1"/>
          </p:cNvSpPr>
          <p:nvPr>
            <p:ph type="body" sz="quarter" idx="10" hasCustomPrompt="1"/>
          </p:nvPr>
        </p:nvSpPr>
        <p:spPr>
          <a:xfrm>
            <a:off x="689114" y="1696693"/>
            <a:ext cx="3789363" cy="655638"/>
          </a:xfrm>
        </p:spPr>
        <p:txBody>
          <a:bodyPr>
            <a:normAutofit/>
          </a:bodyPr>
          <a:lstStyle>
            <a:lvl1pPr marL="114300" indent="0">
              <a:buNone/>
              <a:defRPr sz="1400" baseline="0">
                <a:solidFill>
                  <a:schemeClr val="accent1"/>
                </a:solidFill>
                <a:latin typeface="Fira Sans Light" panose="020B0403050000020004" pitchFamily="34" charset="0"/>
              </a:defRPr>
            </a:lvl1pPr>
          </a:lstStyle>
          <a:p>
            <a:pPr lvl="0"/>
            <a:r>
              <a:rPr lang="en-US" dirty="0"/>
              <a:t>Click to add presenters</a:t>
            </a:r>
          </a:p>
        </p:txBody>
      </p:sp>
    </p:spTree>
    <p:extLst>
      <p:ext uri="{BB962C8B-B14F-4D97-AF65-F5344CB8AC3E}">
        <p14:creationId xmlns:p14="http://schemas.microsoft.com/office/powerpoint/2010/main" val="166615751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Scenic 1)">
  <p:cSld name="1_Title Slide (Sage Grouse)">
    <p:spTree>
      <p:nvGrpSpPr>
        <p:cNvPr id="1" name="Shape 91"/>
        <p:cNvGrpSpPr/>
        <p:nvPr/>
      </p:nvGrpSpPr>
      <p:grpSpPr>
        <a:xfrm>
          <a:off x="0" y="0"/>
          <a:ext cx="0" cy="0"/>
          <a:chOff x="0" y="0"/>
          <a:chExt cx="0" cy="0"/>
        </a:xfrm>
      </p:grpSpPr>
      <p:pic>
        <p:nvPicPr>
          <p:cNvPr id="92" name="Google Shape;92;p14"/>
          <p:cNvPicPr preferRelativeResize="0"/>
          <p:nvPr/>
        </p:nvPicPr>
        <p:blipFill rotWithShape="1">
          <a:blip r:embed="rId2">
            <a:alphaModFix/>
          </a:blip>
          <a:srcRect/>
          <a:stretch/>
        </p:blipFill>
        <p:spPr>
          <a:xfrm>
            <a:off x="4572000" y="-1"/>
            <a:ext cx="4571999" cy="5143499"/>
          </a:xfrm>
          <a:prstGeom prst="rect">
            <a:avLst/>
          </a:prstGeom>
          <a:noFill/>
          <a:ln>
            <a:noFill/>
          </a:ln>
        </p:spPr>
      </p:pic>
      <p:sp>
        <p:nvSpPr>
          <p:cNvPr id="93" name="Google Shape;93;p14"/>
          <p:cNvSpPr txBox="1"/>
          <p:nvPr/>
        </p:nvSpPr>
        <p:spPr>
          <a:xfrm>
            <a:off x="4255875" y="4189650"/>
            <a:ext cx="35565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200" b="0" i="0" u="none" strike="noStrike" cap="none">
                <a:solidFill>
                  <a:srgbClr val="355235"/>
                </a:solidFill>
                <a:latin typeface="Arial"/>
                <a:ea typeface="Arial"/>
                <a:cs typeface="Arial"/>
                <a:sym typeface="Arial"/>
              </a:rPr>
              <a:t>Western EcoSystems Technology, Inc.</a:t>
            </a:r>
            <a:endParaRPr sz="1200" b="0" i="0" u="none" strike="noStrike" cap="none">
              <a:solidFill>
                <a:srgbClr val="355235"/>
              </a:solidFill>
              <a:latin typeface="Arial"/>
              <a:ea typeface="Arial"/>
              <a:cs typeface="Arial"/>
              <a:sym typeface="Arial"/>
            </a:endParaRPr>
          </a:p>
        </p:txBody>
      </p:sp>
      <p:sp>
        <p:nvSpPr>
          <p:cNvPr id="94" name="Google Shape;94;p14"/>
          <p:cNvSpPr txBox="1"/>
          <p:nvPr/>
        </p:nvSpPr>
        <p:spPr>
          <a:xfrm>
            <a:off x="4336725" y="4366725"/>
            <a:ext cx="33948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355235"/>
                </a:solidFill>
                <a:latin typeface="Arial"/>
                <a:ea typeface="Arial"/>
                <a:cs typeface="Arial"/>
                <a:sym typeface="Arial"/>
              </a:rPr>
              <a:t>west-inc.com</a:t>
            </a:r>
            <a:endParaRPr sz="1200" b="0" i="0" u="none" strike="noStrike" cap="none">
              <a:solidFill>
                <a:srgbClr val="355235"/>
              </a:solidFill>
              <a:latin typeface="Arial"/>
              <a:ea typeface="Arial"/>
              <a:cs typeface="Arial"/>
              <a:sym typeface="Arial"/>
            </a:endParaRPr>
          </a:p>
        </p:txBody>
      </p:sp>
      <p:pic>
        <p:nvPicPr>
          <p:cNvPr id="96" name="Google Shape;96;p14"/>
          <p:cNvPicPr preferRelativeResize="0"/>
          <p:nvPr/>
        </p:nvPicPr>
        <p:blipFill>
          <a:blip r:embed="rId3">
            <a:alphaModFix/>
          </a:blip>
          <a:stretch>
            <a:fillRect/>
          </a:stretch>
        </p:blipFill>
        <p:spPr>
          <a:xfrm>
            <a:off x="0" y="2547974"/>
            <a:ext cx="7453998" cy="1641675"/>
          </a:xfrm>
          <a:prstGeom prst="rect">
            <a:avLst/>
          </a:prstGeom>
          <a:noFill/>
          <a:ln>
            <a:noFill/>
          </a:ln>
          <a:effectLst>
            <a:outerShdw blurRad="57150" dist="19050" dir="5400000" algn="bl" rotWithShape="0">
              <a:srgbClr val="000000">
                <a:alpha val="50000"/>
              </a:srgbClr>
            </a:outerShdw>
          </a:effectLst>
        </p:spPr>
      </p:pic>
      <p:sp>
        <p:nvSpPr>
          <p:cNvPr id="8" name="Title 9"/>
          <p:cNvSpPr>
            <a:spLocks noGrp="1"/>
          </p:cNvSpPr>
          <p:nvPr>
            <p:ph type="title" hasCustomPrompt="1"/>
          </p:nvPr>
        </p:nvSpPr>
        <p:spPr>
          <a:xfrm>
            <a:off x="689114" y="1200978"/>
            <a:ext cx="8322364" cy="572700"/>
          </a:xfrm>
        </p:spPr>
        <p:txBody>
          <a:bodyPr/>
          <a:lstStyle>
            <a:lvl1pPr>
              <a:defRPr>
                <a:solidFill>
                  <a:schemeClr val="accent1"/>
                </a:solidFill>
                <a:effectLst>
                  <a:outerShdw blurRad="50800" dist="38100" dir="2700000" algn="tl" rotWithShape="0">
                    <a:prstClr val="black">
                      <a:alpha val="40000"/>
                    </a:prstClr>
                  </a:outerShdw>
                </a:effectLst>
              </a:defRPr>
            </a:lvl1pPr>
          </a:lstStyle>
          <a:p>
            <a:r>
              <a:rPr lang="en-US" dirty="0"/>
              <a:t>Click to add title</a:t>
            </a:r>
          </a:p>
        </p:txBody>
      </p:sp>
      <p:sp>
        <p:nvSpPr>
          <p:cNvPr id="9" name="Text Placeholder 11"/>
          <p:cNvSpPr>
            <a:spLocks noGrp="1"/>
          </p:cNvSpPr>
          <p:nvPr>
            <p:ph type="body" sz="quarter" idx="10" hasCustomPrompt="1"/>
          </p:nvPr>
        </p:nvSpPr>
        <p:spPr>
          <a:xfrm>
            <a:off x="689114" y="1696693"/>
            <a:ext cx="3789363" cy="655638"/>
          </a:xfrm>
        </p:spPr>
        <p:txBody>
          <a:bodyPr>
            <a:normAutofit/>
          </a:bodyPr>
          <a:lstStyle>
            <a:lvl1pPr marL="114300" indent="0">
              <a:buNone/>
              <a:defRPr sz="1400" baseline="0">
                <a:solidFill>
                  <a:schemeClr val="accent1"/>
                </a:solidFill>
                <a:latin typeface="Fira Sans Light" panose="020B0403050000020004" pitchFamily="34" charset="0"/>
              </a:defRPr>
            </a:lvl1pPr>
          </a:lstStyle>
          <a:p>
            <a:pPr lvl="0"/>
            <a:r>
              <a:rPr lang="en-US" dirty="0"/>
              <a:t>Click to add presenters</a:t>
            </a:r>
          </a:p>
        </p:txBody>
      </p:sp>
    </p:spTree>
    <p:extLst>
      <p:ext uri="{BB962C8B-B14F-4D97-AF65-F5344CB8AC3E}">
        <p14:creationId xmlns:p14="http://schemas.microsoft.com/office/powerpoint/2010/main" val="1052273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Scenic 1)" preserve="1">
  <p:cSld name="1_Title Slide (Prairie Chicken 2)">
    <p:spTree>
      <p:nvGrpSpPr>
        <p:cNvPr id="1" name="Shape 91"/>
        <p:cNvGrpSpPr/>
        <p:nvPr/>
      </p:nvGrpSpPr>
      <p:grpSpPr>
        <a:xfrm>
          <a:off x="0" y="0"/>
          <a:ext cx="0" cy="0"/>
          <a:chOff x="0" y="0"/>
          <a:chExt cx="0" cy="0"/>
        </a:xfrm>
      </p:grpSpPr>
      <p:pic>
        <p:nvPicPr>
          <p:cNvPr id="92" name="Google Shape;92;p14"/>
          <p:cNvPicPr preferRelativeResize="0"/>
          <p:nvPr/>
        </p:nvPicPr>
        <p:blipFill>
          <a:blip r:embed="rId2"/>
          <a:srcRect/>
          <a:stretch/>
        </p:blipFill>
        <p:spPr>
          <a:xfrm>
            <a:off x="4572000" y="-1"/>
            <a:ext cx="4571999" cy="5143498"/>
          </a:xfrm>
          <a:prstGeom prst="rect">
            <a:avLst/>
          </a:prstGeom>
          <a:noFill/>
          <a:ln>
            <a:noFill/>
          </a:ln>
        </p:spPr>
      </p:pic>
      <p:sp>
        <p:nvSpPr>
          <p:cNvPr id="93" name="Google Shape;93;p14"/>
          <p:cNvSpPr txBox="1"/>
          <p:nvPr/>
        </p:nvSpPr>
        <p:spPr>
          <a:xfrm>
            <a:off x="4255875" y="4189650"/>
            <a:ext cx="35565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200" b="0" i="0" u="none" strike="noStrike" cap="none">
                <a:solidFill>
                  <a:srgbClr val="355235"/>
                </a:solidFill>
                <a:latin typeface="Arial"/>
                <a:ea typeface="Arial"/>
                <a:cs typeface="Arial"/>
                <a:sym typeface="Arial"/>
              </a:rPr>
              <a:t>Western EcoSystems Technology, Inc.</a:t>
            </a:r>
            <a:endParaRPr sz="1200" b="0" i="0" u="none" strike="noStrike" cap="none">
              <a:solidFill>
                <a:srgbClr val="355235"/>
              </a:solidFill>
              <a:latin typeface="Arial"/>
              <a:ea typeface="Arial"/>
              <a:cs typeface="Arial"/>
              <a:sym typeface="Arial"/>
            </a:endParaRPr>
          </a:p>
        </p:txBody>
      </p:sp>
      <p:sp>
        <p:nvSpPr>
          <p:cNvPr id="94" name="Google Shape;94;p14"/>
          <p:cNvSpPr txBox="1"/>
          <p:nvPr/>
        </p:nvSpPr>
        <p:spPr>
          <a:xfrm>
            <a:off x="4336725" y="4366725"/>
            <a:ext cx="33948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355235"/>
                </a:solidFill>
                <a:latin typeface="Arial"/>
                <a:ea typeface="Arial"/>
                <a:cs typeface="Arial"/>
                <a:sym typeface="Arial"/>
              </a:rPr>
              <a:t>west-inc.com</a:t>
            </a:r>
            <a:endParaRPr sz="1200" b="0" i="0" u="none" strike="noStrike" cap="none">
              <a:solidFill>
                <a:srgbClr val="355235"/>
              </a:solidFill>
              <a:latin typeface="Arial"/>
              <a:ea typeface="Arial"/>
              <a:cs typeface="Arial"/>
              <a:sym typeface="Arial"/>
            </a:endParaRPr>
          </a:p>
        </p:txBody>
      </p:sp>
      <p:pic>
        <p:nvPicPr>
          <p:cNvPr id="96" name="Google Shape;96;p14"/>
          <p:cNvPicPr preferRelativeResize="0"/>
          <p:nvPr/>
        </p:nvPicPr>
        <p:blipFill>
          <a:blip r:embed="rId3">
            <a:alphaModFix/>
          </a:blip>
          <a:stretch>
            <a:fillRect/>
          </a:stretch>
        </p:blipFill>
        <p:spPr>
          <a:xfrm>
            <a:off x="0" y="2547974"/>
            <a:ext cx="7453998" cy="1641675"/>
          </a:xfrm>
          <a:prstGeom prst="rect">
            <a:avLst/>
          </a:prstGeom>
          <a:noFill/>
          <a:ln>
            <a:noFill/>
          </a:ln>
          <a:effectLst>
            <a:outerShdw blurRad="57150" dist="19050" dir="5400000" algn="bl" rotWithShape="0">
              <a:srgbClr val="000000">
                <a:alpha val="50000"/>
              </a:srgbClr>
            </a:outerShdw>
          </a:effectLst>
        </p:spPr>
      </p:pic>
      <p:sp>
        <p:nvSpPr>
          <p:cNvPr id="8" name="Title 9"/>
          <p:cNvSpPr>
            <a:spLocks noGrp="1"/>
          </p:cNvSpPr>
          <p:nvPr>
            <p:ph type="title" hasCustomPrompt="1"/>
          </p:nvPr>
        </p:nvSpPr>
        <p:spPr>
          <a:xfrm>
            <a:off x="689114" y="1200978"/>
            <a:ext cx="8322364" cy="572700"/>
          </a:xfrm>
        </p:spPr>
        <p:txBody>
          <a:bodyPr/>
          <a:lstStyle>
            <a:lvl1pPr>
              <a:defRPr>
                <a:solidFill>
                  <a:schemeClr val="accent1"/>
                </a:solidFill>
                <a:effectLst>
                  <a:outerShdw blurRad="50800" dist="38100" dir="2700000" algn="tl" rotWithShape="0">
                    <a:prstClr val="black">
                      <a:alpha val="40000"/>
                    </a:prstClr>
                  </a:outerShdw>
                </a:effectLst>
              </a:defRPr>
            </a:lvl1pPr>
          </a:lstStyle>
          <a:p>
            <a:r>
              <a:rPr lang="en-US" dirty="0"/>
              <a:t>Click to add title</a:t>
            </a:r>
          </a:p>
        </p:txBody>
      </p:sp>
      <p:sp>
        <p:nvSpPr>
          <p:cNvPr id="9" name="Text Placeholder 11"/>
          <p:cNvSpPr>
            <a:spLocks noGrp="1"/>
          </p:cNvSpPr>
          <p:nvPr>
            <p:ph type="body" sz="quarter" idx="10" hasCustomPrompt="1"/>
          </p:nvPr>
        </p:nvSpPr>
        <p:spPr>
          <a:xfrm>
            <a:off x="689114" y="1696693"/>
            <a:ext cx="3789363" cy="655638"/>
          </a:xfrm>
        </p:spPr>
        <p:txBody>
          <a:bodyPr>
            <a:normAutofit/>
          </a:bodyPr>
          <a:lstStyle>
            <a:lvl1pPr marL="114300" indent="0">
              <a:buNone/>
              <a:defRPr sz="1400" baseline="0">
                <a:solidFill>
                  <a:schemeClr val="accent1"/>
                </a:solidFill>
                <a:latin typeface="Fira Sans Light" panose="020B0403050000020004" pitchFamily="34" charset="0"/>
              </a:defRPr>
            </a:lvl1pPr>
          </a:lstStyle>
          <a:p>
            <a:pPr lvl="0"/>
            <a:r>
              <a:rPr lang="en-US" dirty="0"/>
              <a:t>Click to add presenters</a:t>
            </a:r>
          </a:p>
        </p:txBody>
      </p:sp>
    </p:spTree>
    <p:extLst>
      <p:ext uri="{BB962C8B-B14F-4D97-AF65-F5344CB8AC3E}">
        <p14:creationId xmlns:p14="http://schemas.microsoft.com/office/powerpoint/2010/main" val="3218152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Scenic 1)" preserve="1">
  <p:cSld name="1_Title Slide (Grizzly bear)">
    <p:spTree>
      <p:nvGrpSpPr>
        <p:cNvPr id="1" name="Shape 91"/>
        <p:cNvGrpSpPr/>
        <p:nvPr/>
      </p:nvGrpSpPr>
      <p:grpSpPr>
        <a:xfrm>
          <a:off x="0" y="0"/>
          <a:ext cx="0" cy="0"/>
          <a:chOff x="0" y="0"/>
          <a:chExt cx="0" cy="0"/>
        </a:xfrm>
      </p:grpSpPr>
      <p:pic>
        <p:nvPicPr>
          <p:cNvPr id="92" name="Google Shape;92;p14"/>
          <p:cNvPicPr preferRelativeResize="0"/>
          <p:nvPr/>
        </p:nvPicPr>
        <p:blipFill>
          <a:blip r:embed="rId2"/>
          <a:srcRect/>
          <a:stretch/>
        </p:blipFill>
        <p:spPr>
          <a:xfrm>
            <a:off x="4572000" y="-1"/>
            <a:ext cx="4571998" cy="5143498"/>
          </a:xfrm>
          <a:prstGeom prst="rect">
            <a:avLst/>
          </a:prstGeom>
          <a:noFill/>
          <a:ln>
            <a:noFill/>
          </a:ln>
        </p:spPr>
      </p:pic>
      <p:sp>
        <p:nvSpPr>
          <p:cNvPr id="93" name="Google Shape;93;p14"/>
          <p:cNvSpPr txBox="1"/>
          <p:nvPr/>
        </p:nvSpPr>
        <p:spPr>
          <a:xfrm>
            <a:off x="4255875" y="4189650"/>
            <a:ext cx="35565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200" b="0" i="0" u="none" strike="noStrike" cap="none">
                <a:solidFill>
                  <a:srgbClr val="355235"/>
                </a:solidFill>
                <a:latin typeface="Arial"/>
                <a:ea typeface="Arial"/>
                <a:cs typeface="Arial"/>
                <a:sym typeface="Arial"/>
              </a:rPr>
              <a:t>Western EcoSystems Technology, Inc.</a:t>
            </a:r>
            <a:endParaRPr sz="1200" b="0" i="0" u="none" strike="noStrike" cap="none">
              <a:solidFill>
                <a:srgbClr val="355235"/>
              </a:solidFill>
              <a:latin typeface="Arial"/>
              <a:ea typeface="Arial"/>
              <a:cs typeface="Arial"/>
              <a:sym typeface="Arial"/>
            </a:endParaRPr>
          </a:p>
        </p:txBody>
      </p:sp>
      <p:sp>
        <p:nvSpPr>
          <p:cNvPr id="94" name="Google Shape;94;p14"/>
          <p:cNvSpPr txBox="1"/>
          <p:nvPr/>
        </p:nvSpPr>
        <p:spPr>
          <a:xfrm>
            <a:off x="4336725" y="4366725"/>
            <a:ext cx="33948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355235"/>
                </a:solidFill>
                <a:latin typeface="Arial"/>
                <a:ea typeface="Arial"/>
                <a:cs typeface="Arial"/>
                <a:sym typeface="Arial"/>
              </a:rPr>
              <a:t>west-inc.com</a:t>
            </a:r>
            <a:endParaRPr sz="1200" b="0" i="0" u="none" strike="noStrike" cap="none">
              <a:solidFill>
                <a:srgbClr val="355235"/>
              </a:solidFill>
              <a:latin typeface="Arial"/>
              <a:ea typeface="Arial"/>
              <a:cs typeface="Arial"/>
              <a:sym typeface="Arial"/>
            </a:endParaRPr>
          </a:p>
        </p:txBody>
      </p:sp>
      <p:pic>
        <p:nvPicPr>
          <p:cNvPr id="96" name="Google Shape;96;p14"/>
          <p:cNvPicPr preferRelativeResize="0"/>
          <p:nvPr/>
        </p:nvPicPr>
        <p:blipFill>
          <a:blip r:embed="rId3">
            <a:alphaModFix/>
          </a:blip>
          <a:stretch>
            <a:fillRect/>
          </a:stretch>
        </p:blipFill>
        <p:spPr>
          <a:xfrm>
            <a:off x="0" y="2547974"/>
            <a:ext cx="7453998" cy="1641675"/>
          </a:xfrm>
          <a:prstGeom prst="rect">
            <a:avLst/>
          </a:prstGeom>
          <a:noFill/>
          <a:ln>
            <a:noFill/>
          </a:ln>
          <a:effectLst>
            <a:outerShdw blurRad="57150" dist="19050" dir="5400000" algn="bl" rotWithShape="0">
              <a:srgbClr val="000000">
                <a:alpha val="50000"/>
              </a:srgbClr>
            </a:outerShdw>
          </a:effectLst>
        </p:spPr>
      </p:pic>
      <p:sp>
        <p:nvSpPr>
          <p:cNvPr id="8" name="Title 9"/>
          <p:cNvSpPr>
            <a:spLocks noGrp="1"/>
          </p:cNvSpPr>
          <p:nvPr>
            <p:ph type="title" hasCustomPrompt="1"/>
          </p:nvPr>
        </p:nvSpPr>
        <p:spPr>
          <a:xfrm>
            <a:off x="689114" y="1200978"/>
            <a:ext cx="8322364" cy="572700"/>
          </a:xfrm>
        </p:spPr>
        <p:txBody>
          <a:bodyPr/>
          <a:lstStyle>
            <a:lvl1pPr>
              <a:defRPr>
                <a:solidFill>
                  <a:schemeClr val="accent1"/>
                </a:solidFill>
                <a:effectLst>
                  <a:outerShdw blurRad="50800" dist="38100" dir="2700000" algn="tl" rotWithShape="0">
                    <a:prstClr val="black">
                      <a:alpha val="40000"/>
                    </a:prstClr>
                  </a:outerShdw>
                </a:effectLst>
              </a:defRPr>
            </a:lvl1pPr>
          </a:lstStyle>
          <a:p>
            <a:r>
              <a:rPr lang="en-US" dirty="0"/>
              <a:t>Click to add title</a:t>
            </a:r>
          </a:p>
        </p:txBody>
      </p:sp>
      <p:sp>
        <p:nvSpPr>
          <p:cNvPr id="9" name="Text Placeholder 11"/>
          <p:cNvSpPr>
            <a:spLocks noGrp="1"/>
          </p:cNvSpPr>
          <p:nvPr>
            <p:ph type="body" sz="quarter" idx="10" hasCustomPrompt="1"/>
          </p:nvPr>
        </p:nvSpPr>
        <p:spPr>
          <a:xfrm>
            <a:off x="689114" y="1696693"/>
            <a:ext cx="3789363" cy="655638"/>
          </a:xfrm>
        </p:spPr>
        <p:txBody>
          <a:bodyPr>
            <a:normAutofit/>
          </a:bodyPr>
          <a:lstStyle>
            <a:lvl1pPr marL="114300" indent="0">
              <a:buNone/>
              <a:defRPr sz="1400" baseline="0">
                <a:solidFill>
                  <a:schemeClr val="accent1"/>
                </a:solidFill>
                <a:latin typeface="Fira Sans Light" panose="020B0403050000020004" pitchFamily="34" charset="0"/>
              </a:defRPr>
            </a:lvl1pPr>
          </a:lstStyle>
          <a:p>
            <a:pPr lvl="0"/>
            <a:r>
              <a:rPr lang="en-US" dirty="0"/>
              <a:t>Click to add presenters</a:t>
            </a:r>
          </a:p>
        </p:txBody>
      </p:sp>
    </p:spTree>
    <p:extLst>
      <p:ext uri="{BB962C8B-B14F-4D97-AF65-F5344CB8AC3E}">
        <p14:creationId xmlns:p14="http://schemas.microsoft.com/office/powerpoint/2010/main" val="1588971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Scenic 1)" preserve="1">
  <p:cSld name="1_Title Slide (Power Line)">
    <p:spTree>
      <p:nvGrpSpPr>
        <p:cNvPr id="1" name="Shape 91"/>
        <p:cNvGrpSpPr/>
        <p:nvPr/>
      </p:nvGrpSpPr>
      <p:grpSpPr>
        <a:xfrm>
          <a:off x="0" y="0"/>
          <a:ext cx="0" cy="0"/>
          <a:chOff x="0" y="0"/>
          <a:chExt cx="0" cy="0"/>
        </a:xfrm>
      </p:grpSpPr>
      <p:pic>
        <p:nvPicPr>
          <p:cNvPr id="92" name="Google Shape;92;p14"/>
          <p:cNvPicPr preferRelativeResize="0"/>
          <p:nvPr/>
        </p:nvPicPr>
        <p:blipFill>
          <a:blip r:embed="rId2"/>
          <a:srcRect/>
          <a:stretch/>
        </p:blipFill>
        <p:spPr>
          <a:xfrm>
            <a:off x="4572000" y="-1"/>
            <a:ext cx="4571998" cy="5143497"/>
          </a:xfrm>
          <a:prstGeom prst="rect">
            <a:avLst/>
          </a:prstGeom>
          <a:noFill/>
          <a:ln>
            <a:noFill/>
          </a:ln>
        </p:spPr>
      </p:pic>
      <p:sp>
        <p:nvSpPr>
          <p:cNvPr id="93" name="Google Shape;93;p14"/>
          <p:cNvSpPr txBox="1"/>
          <p:nvPr/>
        </p:nvSpPr>
        <p:spPr>
          <a:xfrm>
            <a:off x="4255875" y="4189650"/>
            <a:ext cx="35565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200" b="0" i="0" u="none" strike="noStrike" cap="none">
                <a:solidFill>
                  <a:srgbClr val="355235"/>
                </a:solidFill>
                <a:latin typeface="Arial"/>
                <a:ea typeface="Arial"/>
                <a:cs typeface="Arial"/>
                <a:sym typeface="Arial"/>
              </a:rPr>
              <a:t>Western EcoSystems Technology, Inc.</a:t>
            </a:r>
            <a:endParaRPr sz="1200" b="0" i="0" u="none" strike="noStrike" cap="none">
              <a:solidFill>
                <a:srgbClr val="355235"/>
              </a:solidFill>
              <a:latin typeface="Arial"/>
              <a:ea typeface="Arial"/>
              <a:cs typeface="Arial"/>
              <a:sym typeface="Arial"/>
            </a:endParaRPr>
          </a:p>
        </p:txBody>
      </p:sp>
      <p:sp>
        <p:nvSpPr>
          <p:cNvPr id="94" name="Google Shape;94;p14"/>
          <p:cNvSpPr txBox="1"/>
          <p:nvPr/>
        </p:nvSpPr>
        <p:spPr>
          <a:xfrm>
            <a:off x="4336725" y="4366725"/>
            <a:ext cx="33948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355235"/>
                </a:solidFill>
                <a:latin typeface="Arial"/>
                <a:ea typeface="Arial"/>
                <a:cs typeface="Arial"/>
                <a:sym typeface="Arial"/>
              </a:rPr>
              <a:t>west-inc.com</a:t>
            </a:r>
            <a:endParaRPr sz="1200" b="0" i="0" u="none" strike="noStrike" cap="none">
              <a:solidFill>
                <a:srgbClr val="355235"/>
              </a:solidFill>
              <a:latin typeface="Arial"/>
              <a:ea typeface="Arial"/>
              <a:cs typeface="Arial"/>
              <a:sym typeface="Arial"/>
            </a:endParaRPr>
          </a:p>
        </p:txBody>
      </p:sp>
      <p:pic>
        <p:nvPicPr>
          <p:cNvPr id="96" name="Google Shape;96;p14"/>
          <p:cNvPicPr preferRelativeResize="0"/>
          <p:nvPr/>
        </p:nvPicPr>
        <p:blipFill>
          <a:blip r:embed="rId3">
            <a:alphaModFix/>
          </a:blip>
          <a:stretch>
            <a:fillRect/>
          </a:stretch>
        </p:blipFill>
        <p:spPr>
          <a:xfrm>
            <a:off x="0" y="2547974"/>
            <a:ext cx="7453998" cy="1641675"/>
          </a:xfrm>
          <a:prstGeom prst="rect">
            <a:avLst/>
          </a:prstGeom>
          <a:noFill/>
          <a:ln>
            <a:noFill/>
          </a:ln>
          <a:effectLst>
            <a:outerShdw blurRad="57150" dist="19050" dir="5400000" algn="bl" rotWithShape="0">
              <a:srgbClr val="000000">
                <a:alpha val="50000"/>
              </a:srgbClr>
            </a:outerShdw>
          </a:effectLst>
        </p:spPr>
      </p:pic>
      <p:sp>
        <p:nvSpPr>
          <p:cNvPr id="8" name="Title 9"/>
          <p:cNvSpPr>
            <a:spLocks noGrp="1"/>
          </p:cNvSpPr>
          <p:nvPr>
            <p:ph type="title" hasCustomPrompt="1"/>
          </p:nvPr>
        </p:nvSpPr>
        <p:spPr>
          <a:xfrm>
            <a:off x="689114" y="1200978"/>
            <a:ext cx="8322364" cy="572700"/>
          </a:xfrm>
        </p:spPr>
        <p:txBody>
          <a:bodyPr/>
          <a:lstStyle>
            <a:lvl1pPr>
              <a:defRPr>
                <a:solidFill>
                  <a:schemeClr val="accent1"/>
                </a:solidFill>
                <a:effectLst>
                  <a:outerShdw blurRad="50800" dist="38100" dir="2700000" algn="tl" rotWithShape="0">
                    <a:prstClr val="black">
                      <a:alpha val="40000"/>
                    </a:prstClr>
                  </a:outerShdw>
                </a:effectLst>
              </a:defRPr>
            </a:lvl1pPr>
          </a:lstStyle>
          <a:p>
            <a:r>
              <a:rPr lang="en-US" dirty="0"/>
              <a:t>Click to add title</a:t>
            </a:r>
          </a:p>
        </p:txBody>
      </p:sp>
      <p:sp>
        <p:nvSpPr>
          <p:cNvPr id="9" name="Text Placeholder 11"/>
          <p:cNvSpPr>
            <a:spLocks noGrp="1"/>
          </p:cNvSpPr>
          <p:nvPr>
            <p:ph type="body" sz="quarter" idx="10" hasCustomPrompt="1"/>
          </p:nvPr>
        </p:nvSpPr>
        <p:spPr>
          <a:xfrm>
            <a:off x="689114" y="1696693"/>
            <a:ext cx="3789363" cy="655638"/>
          </a:xfrm>
        </p:spPr>
        <p:txBody>
          <a:bodyPr>
            <a:normAutofit/>
          </a:bodyPr>
          <a:lstStyle>
            <a:lvl1pPr marL="114300" indent="0">
              <a:buNone/>
              <a:defRPr sz="1400" baseline="0">
                <a:solidFill>
                  <a:schemeClr val="accent1"/>
                </a:solidFill>
                <a:latin typeface="Fira Sans Light" panose="020B0403050000020004" pitchFamily="34" charset="0"/>
              </a:defRPr>
            </a:lvl1pPr>
          </a:lstStyle>
          <a:p>
            <a:pPr lvl="0"/>
            <a:r>
              <a:rPr lang="en-US" dirty="0"/>
              <a:t>Click to add presenters</a:t>
            </a:r>
          </a:p>
        </p:txBody>
      </p:sp>
    </p:spTree>
    <p:extLst>
      <p:ext uri="{BB962C8B-B14F-4D97-AF65-F5344CB8AC3E}">
        <p14:creationId xmlns:p14="http://schemas.microsoft.com/office/powerpoint/2010/main" val="183347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Scenic 1)" preserve="1">
  <p:cSld name="1_Title Slide (Wind and Solar)">
    <p:spTree>
      <p:nvGrpSpPr>
        <p:cNvPr id="1" name="Shape 91"/>
        <p:cNvGrpSpPr/>
        <p:nvPr/>
      </p:nvGrpSpPr>
      <p:grpSpPr>
        <a:xfrm>
          <a:off x="0" y="0"/>
          <a:ext cx="0" cy="0"/>
          <a:chOff x="0" y="0"/>
          <a:chExt cx="0" cy="0"/>
        </a:xfrm>
      </p:grpSpPr>
      <p:pic>
        <p:nvPicPr>
          <p:cNvPr id="92" name="Google Shape;92;p14"/>
          <p:cNvPicPr preferRelativeResize="0"/>
          <p:nvPr/>
        </p:nvPicPr>
        <p:blipFill>
          <a:blip r:embed="rId2"/>
          <a:srcRect/>
          <a:stretch/>
        </p:blipFill>
        <p:spPr>
          <a:xfrm>
            <a:off x="4572000" y="-1"/>
            <a:ext cx="4571997" cy="5143497"/>
          </a:xfrm>
          <a:prstGeom prst="rect">
            <a:avLst/>
          </a:prstGeom>
          <a:noFill/>
          <a:ln>
            <a:noFill/>
          </a:ln>
        </p:spPr>
      </p:pic>
      <p:sp>
        <p:nvSpPr>
          <p:cNvPr id="93" name="Google Shape;93;p14"/>
          <p:cNvSpPr txBox="1"/>
          <p:nvPr/>
        </p:nvSpPr>
        <p:spPr>
          <a:xfrm>
            <a:off x="4255875" y="4189650"/>
            <a:ext cx="35565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200" b="0" i="0" u="none" strike="noStrike" cap="none">
                <a:solidFill>
                  <a:srgbClr val="355235"/>
                </a:solidFill>
                <a:latin typeface="Arial"/>
                <a:ea typeface="Arial"/>
                <a:cs typeface="Arial"/>
                <a:sym typeface="Arial"/>
              </a:rPr>
              <a:t>Western EcoSystems Technology, Inc.</a:t>
            </a:r>
            <a:endParaRPr sz="1200" b="0" i="0" u="none" strike="noStrike" cap="none">
              <a:solidFill>
                <a:srgbClr val="355235"/>
              </a:solidFill>
              <a:latin typeface="Arial"/>
              <a:ea typeface="Arial"/>
              <a:cs typeface="Arial"/>
              <a:sym typeface="Arial"/>
            </a:endParaRPr>
          </a:p>
        </p:txBody>
      </p:sp>
      <p:sp>
        <p:nvSpPr>
          <p:cNvPr id="94" name="Google Shape;94;p14"/>
          <p:cNvSpPr txBox="1"/>
          <p:nvPr/>
        </p:nvSpPr>
        <p:spPr>
          <a:xfrm>
            <a:off x="4336725" y="4366725"/>
            <a:ext cx="33948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355235"/>
                </a:solidFill>
                <a:latin typeface="Arial"/>
                <a:ea typeface="Arial"/>
                <a:cs typeface="Arial"/>
                <a:sym typeface="Arial"/>
              </a:rPr>
              <a:t>west-inc.com</a:t>
            </a:r>
            <a:endParaRPr sz="1200" b="0" i="0" u="none" strike="noStrike" cap="none">
              <a:solidFill>
                <a:srgbClr val="355235"/>
              </a:solidFill>
              <a:latin typeface="Arial"/>
              <a:ea typeface="Arial"/>
              <a:cs typeface="Arial"/>
              <a:sym typeface="Arial"/>
            </a:endParaRPr>
          </a:p>
        </p:txBody>
      </p:sp>
      <p:pic>
        <p:nvPicPr>
          <p:cNvPr id="96" name="Google Shape;96;p14"/>
          <p:cNvPicPr preferRelativeResize="0"/>
          <p:nvPr/>
        </p:nvPicPr>
        <p:blipFill>
          <a:blip r:embed="rId3">
            <a:alphaModFix/>
          </a:blip>
          <a:stretch>
            <a:fillRect/>
          </a:stretch>
        </p:blipFill>
        <p:spPr>
          <a:xfrm>
            <a:off x="0" y="2547974"/>
            <a:ext cx="7453998" cy="1641675"/>
          </a:xfrm>
          <a:prstGeom prst="rect">
            <a:avLst/>
          </a:prstGeom>
          <a:noFill/>
          <a:ln>
            <a:noFill/>
          </a:ln>
          <a:effectLst>
            <a:outerShdw blurRad="57150" dist="19050" dir="5400000" algn="bl" rotWithShape="0">
              <a:srgbClr val="000000">
                <a:alpha val="50000"/>
              </a:srgbClr>
            </a:outerShdw>
          </a:effectLst>
        </p:spPr>
      </p:pic>
      <p:sp>
        <p:nvSpPr>
          <p:cNvPr id="8" name="Title 9"/>
          <p:cNvSpPr>
            <a:spLocks noGrp="1"/>
          </p:cNvSpPr>
          <p:nvPr>
            <p:ph type="title" hasCustomPrompt="1"/>
          </p:nvPr>
        </p:nvSpPr>
        <p:spPr>
          <a:xfrm>
            <a:off x="689114" y="1200978"/>
            <a:ext cx="8322364" cy="572700"/>
          </a:xfrm>
        </p:spPr>
        <p:txBody>
          <a:bodyPr/>
          <a:lstStyle>
            <a:lvl1pPr>
              <a:defRPr>
                <a:solidFill>
                  <a:schemeClr val="accent1"/>
                </a:solidFill>
                <a:effectLst>
                  <a:outerShdw blurRad="50800" dist="38100" dir="2700000" algn="tl" rotWithShape="0">
                    <a:prstClr val="black">
                      <a:alpha val="40000"/>
                    </a:prstClr>
                  </a:outerShdw>
                </a:effectLst>
              </a:defRPr>
            </a:lvl1pPr>
          </a:lstStyle>
          <a:p>
            <a:r>
              <a:rPr lang="en-US" dirty="0"/>
              <a:t>Click to add title</a:t>
            </a:r>
          </a:p>
        </p:txBody>
      </p:sp>
      <p:sp>
        <p:nvSpPr>
          <p:cNvPr id="9" name="Text Placeholder 11"/>
          <p:cNvSpPr>
            <a:spLocks noGrp="1"/>
          </p:cNvSpPr>
          <p:nvPr>
            <p:ph type="body" sz="quarter" idx="10" hasCustomPrompt="1"/>
          </p:nvPr>
        </p:nvSpPr>
        <p:spPr>
          <a:xfrm>
            <a:off x="689114" y="1696693"/>
            <a:ext cx="3789363" cy="655638"/>
          </a:xfrm>
        </p:spPr>
        <p:txBody>
          <a:bodyPr>
            <a:normAutofit/>
          </a:bodyPr>
          <a:lstStyle>
            <a:lvl1pPr marL="114300" indent="0">
              <a:buNone/>
              <a:defRPr sz="1400" baseline="0">
                <a:solidFill>
                  <a:schemeClr val="accent1"/>
                </a:solidFill>
                <a:latin typeface="Fira Sans Light" panose="020B0403050000020004" pitchFamily="34" charset="0"/>
              </a:defRPr>
            </a:lvl1pPr>
          </a:lstStyle>
          <a:p>
            <a:pPr lvl="0"/>
            <a:r>
              <a:rPr lang="en-US" dirty="0"/>
              <a:t>Click to add presenters</a:t>
            </a:r>
          </a:p>
        </p:txBody>
      </p:sp>
    </p:spTree>
    <p:extLst>
      <p:ext uri="{BB962C8B-B14F-4D97-AF65-F5344CB8AC3E}">
        <p14:creationId xmlns:p14="http://schemas.microsoft.com/office/powerpoint/2010/main" val="1230270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Scenic 1)" preserve="1">
  <p:cSld name="1_Title Slide (drone - uas)">
    <p:spTree>
      <p:nvGrpSpPr>
        <p:cNvPr id="1" name="Shape 91"/>
        <p:cNvGrpSpPr/>
        <p:nvPr/>
      </p:nvGrpSpPr>
      <p:grpSpPr>
        <a:xfrm>
          <a:off x="0" y="0"/>
          <a:ext cx="0" cy="0"/>
          <a:chOff x="0" y="0"/>
          <a:chExt cx="0" cy="0"/>
        </a:xfrm>
      </p:grpSpPr>
      <p:pic>
        <p:nvPicPr>
          <p:cNvPr id="92" name="Google Shape;92;p14"/>
          <p:cNvPicPr preferRelativeResize="0"/>
          <p:nvPr/>
        </p:nvPicPr>
        <p:blipFill>
          <a:blip r:embed="rId2"/>
          <a:srcRect/>
          <a:stretch/>
        </p:blipFill>
        <p:spPr>
          <a:xfrm>
            <a:off x="4572000" y="0"/>
            <a:ext cx="4571997" cy="5143495"/>
          </a:xfrm>
          <a:prstGeom prst="rect">
            <a:avLst/>
          </a:prstGeom>
          <a:noFill/>
          <a:ln>
            <a:noFill/>
          </a:ln>
        </p:spPr>
      </p:pic>
      <p:sp>
        <p:nvSpPr>
          <p:cNvPr id="93" name="Google Shape;93;p14"/>
          <p:cNvSpPr txBox="1"/>
          <p:nvPr/>
        </p:nvSpPr>
        <p:spPr>
          <a:xfrm>
            <a:off x="4255875" y="4189650"/>
            <a:ext cx="35565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200" b="0" i="0" u="none" strike="noStrike" cap="none">
                <a:solidFill>
                  <a:srgbClr val="355235"/>
                </a:solidFill>
                <a:latin typeface="Arial"/>
                <a:ea typeface="Arial"/>
                <a:cs typeface="Arial"/>
                <a:sym typeface="Arial"/>
              </a:rPr>
              <a:t>Western EcoSystems Technology, Inc.</a:t>
            </a:r>
            <a:endParaRPr sz="1200" b="0" i="0" u="none" strike="noStrike" cap="none">
              <a:solidFill>
                <a:srgbClr val="355235"/>
              </a:solidFill>
              <a:latin typeface="Arial"/>
              <a:ea typeface="Arial"/>
              <a:cs typeface="Arial"/>
              <a:sym typeface="Arial"/>
            </a:endParaRPr>
          </a:p>
        </p:txBody>
      </p:sp>
      <p:sp>
        <p:nvSpPr>
          <p:cNvPr id="94" name="Google Shape;94;p14"/>
          <p:cNvSpPr txBox="1"/>
          <p:nvPr/>
        </p:nvSpPr>
        <p:spPr>
          <a:xfrm>
            <a:off x="4336725" y="4366725"/>
            <a:ext cx="33948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355235"/>
                </a:solidFill>
                <a:latin typeface="Arial"/>
                <a:ea typeface="Arial"/>
                <a:cs typeface="Arial"/>
                <a:sym typeface="Arial"/>
              </a:rPr>
              <a:t>west-inc.com</a:t>
            </a:r>
            <a:endParaRPr sz="1200" b="0" i="0" u="none" strike="noStrike" cap="none">
              <a:solidFill>
                <a:srgbClr val="355235"/>
              </a:solidFill>
              <a:latin typeface="Arial"/>
              <a:ea typeface="Arial"/>
              <a:cs typeface="Arial"/>
              <a:sym typeface="Arial"/>
            </a:endParaRPr>
          </a:p>
        </p:txBody>
      </p:sp>
      <p:pic>
        <p:nvPicPr>
          <p:cNvPr id="96" name="Google Shape;96;p14"/>
          <p:cNvPicPr preferRelativeResize="0"/>
          <p:nvPr/>
        </p:nvPicPr>
        <p:blipFill>
          <a:blip r:embed="rId3">
            <a:alphaModFix/>
          </a:blip>
          <a:stretch>
            <a:fillRect/>
          </a:stretch>
        </p:blipFill>
        <p:spPr>
          <a:xfrm>
            <a:off x="0" y="2547974"/>
            <a:ext cx="7453998" cy="1641675"/>
          </a:xfrm>
          <a:prstGeom prst="rect">
            <a:avLst/>
          </a:prstGeom>
          <a:noFill/>
          <a:ln>
            <a:noFill/>
          </a:ln>
          <a:effectLst>
            <a:outerShdw blurRad="57150" dist="19050" dir="5400000" algn="bl" rotWithShape="0">
              <a:srgbClr val="000000">
                <a:alpha val="50000"/>
              </a:srgbClr>
            </a:outerShdw>
          </a:effectLst>
        </p:spPr>
      </p:pic>
      <p:sp>
        <p:nvSpPr>
          <p:cNvPr id="8" name="Title 9"/>
          <p:cNvSpPr>
            <a:spLocks noGrp="1"/>
          </p:cNvSpPr>
          <p:nvPr>
            <p:ph type="title" hasCustomPrompt="1"/>
          </p:nvPr>
        </p:nvSpPr>
        <p:spPr>
          <a:xfrm>
            <a:off x="689114" y="1200978"/>
            <a:ext cx="8322364" cy="572700"/>
          </a:xfrm>
        </p:spPr>
        <p:txBody>
          <a:bodyPr/>
          <a:lstStyle>
            <a:lvl1pPr>
              <a:defRPr>
                <a:solidFill>
                  <a:schemeClr val="accent1"/>
                </a:solidFill>
                <a:effectLst>
                  <a:outerShdw blurRad="50800" dist="38100" dir="2700000" algn="tl" rotWithShape="0">
                    <a:prstClr val="black">
                      <a:alpha val="40000"/>
                    </a:prstClr>
                  </a:outerShdw>
                </a:effectLst>
              </a:defRPr>
            </a:lvl1pPr>
          </a:lstStyle>
          <a:p>
            <a:r>
              <a:rPr lang="en-US" dirty="0"/>
              <a:t>Click to add title</a:t>
            </a:r>
          </a:p>
        </p:txBody>
      </p:sp>
      <p:sp>
        <p:nvSpPr>
          <p:cNvPr id="9" name="Text Placeholder 11"/>
          <p:cNvSpPr>
            <a:spLocks noGrp="1"/>
          </p:cNvSpPr>
          <p:nvPr>
            <p:ph type="body" sz="quarter" idx="10" hasCustomPrompt="1"/>
          </p:nvPr>
        </p:nvSpPr>
        <p:spPr>
          <a:xfrm>
            <a:off x="689114" y="1696693"/>
            <a:ext cx="3789363" cy="655638"/>
          </a:xfrm>
        </p:spPr>
        <p:txBody>
          <a:bodyPr>
            <a:normAutofit/>
          </a:bodyPr>
          <a:lstStyle>
            <a:lvl1pPr marL="114300" indent="0">
              <a:buNone/>
              <a:defRPr sz="1400" baseline="0">
                <a:solidFill>
                  <a:schemeClr val="accent1"/>
                </a:solidFill>
                <a:latin typeface="Fira Sans Light" panose="020B0403050000020004" pitchFamily="34" charset="0"/>
              </a:defRPr>
            </a:lvl1pPr>
          </a:lstStyle>
          <a:p>
            <a:pPr lvl="0"/>
            <a:r>
              <a:rPr lang="en-US" dirty="0"/>
              <a:t>Click to add presenters</a:t>
            </a:r>
          </a:p>
        </p:txBody>
      </p:sp>
    </p:spTree>
    <p:extLst>
      <p:ext uri="{BB962C8B-B14F-4D97-AF65-F5344CB8AC3E}">
        <p14:creationId xmlns:p14="http://schemas.microsoft.com/office/powerpoint/2010/main" val="29798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Scenic 1)" preserve="1">
  <p:cSld name="1_Title Slide (Solar field work)">
    <p:spTree>
      <p:nvGrpSpPr>
        <p:cNvPr id="1" name="Shape 91"/>
        <p:cNvGrpSpPr/>
        <p:nvPr/>
      </p:nvGrpSpPr>
      <p:grpSpPr>
        <a:xfrm>
          <a:off x="0" y="0"/>
          <a:ext cx="0" cy="0"/>
          <a:chOff x="0" y="0"/>
          <a:chExt cx="0" cy="0"/>
        </a:xfrm>
      </p:grpSpPr>
      <p:pic>
        <p:nvPicPr>
          <p:cNvPr id="92" name="Google Shape;92;p14"/>
          <p:cNvPicPr preferRelativeResize="0"/>
          <p:nvPr/>
        </p:nvPicPr>
        <p:blipFill>
          <a:blip r:embed="rId2"/>
          <a:srcRect/>
          <a:stretch/>
        </p:blipFill>
        <p:spPr>
          <a:xfrm>
            <a:off x="4572000" y="0"/>
            <a:ext cx="4571996" cy="5143495"/>
          </a:xfrm>
          <a:prstGeom prst="rect">
            <a:avLst/>
          </a:prstGeom>
          <a:noFill/>
          <a:ln>
            <a:noFill/>
          </a:ln>
        </p:spPr>
      </p:pic>
      <p:sp>
        <p:nvSpPr>
          <p:cNvPr id="93" name="Google Shape;93;p14"/>
          <p:cNvSpPr txBox="1"/>
          <p:nvPr/>
        </p:nvSpPr>
        <p:spPr>
          <a:xfrm>
            <a:off x="4255875" y="4189650"/>
            <a:ext cx="35565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200" b="0" i="0" u="none" strike="noStrike" cap="none">
                <a:solidFill>
                  <a:srgbClr val="355235"/>
                </a:solidFill>
                <a:latin typeface="Arial"/>
                <a:ea typeface="Arial"/>
                <a:cs typeface="Arial"/>
                <a:sym typeface="Arial"/>
              </a:rPr>
              <a:t>Western EcoSystems Technology, Inc.</a:t>
            </a:r>
            <a:endParaRPr sz="1200" b="0" i="0" u="none" strike="noStrike" cap="none">
              <a:solidFill>
                <a:srgbClr val="355235"/>
              </a:solidFill>
              <a:latin typeface="Arial"/>
              <a:ea typeface="Arial"/>
              <a:cs typeface="Arial"/>
              <a:sym typeface="Arial"/>
            </a:endParaRPr>
          </a:p>
        </p:txBody>
      </p:sp>
      <p:sp>
        <p:nvSpPr>
          <p:cNvPr id="94" name="Google Shape;94;p14"/>
          <p:cNvSpPr txBox="1"/>
          <p:nvPr/>
        </p:nvSpPr>
        <p:spPr>
          <a:xfrm>
            <a:off x="4336725" y="4366725"/>
            <a:ext cx="33948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355235"/>
                </a:solidFill>
                <a:latin typeface="Arial"/>
                <a:ea typeface="Arial"/>
                <a:cs typeface="Arial"/>
                <a:sym typeface="Arial"/>
              </a:rPr>
              <a:t>west-inc.com</a:t>
            </a:r>
            <a:endParaRPr sz="1200" b="0" i="0" u="none" strike="noStrike" cap="none">
              <a:solidFill>
                <a:srgbClr val="355235"/>
              </a:solidFill>
              <a:latin typeface="Arial"/>
              <a:ea typeface="Arial"/>
              <a:cs typeface="Arial"/>
              <a:sym typeface="Arial"/>
            </a:endParaRPr>
          </a:p>
        </p:txBody>
      </p:sp>
      <p:pic>
        <p:nvPicPr>
          <p:cNvPr id="96" name="Google Shape;96;p14"/>
          <p:cNvPicPr preferRelativeResize="0"/>
          <p:nvPr/>
        </p:nvPicPr>
        <p:blipFill>
          <a:blip r:embed="rId3">
            <a:alphaModFix/>
          </a:blip>
          <a:stretch>
            <a:fillRect/>
          </a:stretch>
        </p:blipFill>
        <p:spPr>
          <a:xfrm>
            <a:off x="0" y="2547974"/>
            <a:ext cx="7453998" cy="1641675"/>
          </a:xfrm>
          <a:prstGeom prst="rect">
            <a:avLst/>
          </a:prstGeom>
          <a:noFill/>
          <a:ln>
            <a:noFill/>
          </a:ln>
          <a:effectLst>
            <a:outerShdw blurRad="57150" dist="19050" dir="5400000" algn="bl" rotWithShape="0">
              <a:srgbClr val="000000">
                <a:alpha val="50000"/>
              </a:srgbClr>
            </a:outerShdw>
          </a:effectLst>
        </p:spPr>
      </p:pic>
      <p:sp>
        <p:nvSpPr>
          <p:cNvPr id="8" name="Title 9"/>
          <p:cNvSpPr>
            <a:spLocks noGrp="1"/>
          </p:cNvSpPr>
          <p:nvPr>
            <p:ph type="title" hasCustomPrompt="1"/>
          </p:nvPr>
        </p:nvSpPr>
        <p:spPr>
          <a:xfrm>
            <a:off x="689114" y="1200978"/>
            <a:ext cx="8322364" cy="572700"/>
          </a:xfrm>
        </p:spPr>
        <p:txBody>
          <a:bodyPr/>
          <a:lstStyle>
            <a:lvl1pPr>
              <a:defRPr>
                <a:solidFill>
                  <a:schemeClr val="accent1"/>
                </a:solidFill>
                <a:effectLst>
                  <a:outerShdw blurRad="50800" dist="38100" dir="2700000" algn="tl" rotWithShape="0">
                    <a:prstClr val="black">
                      <a:alpha val="40000"/>
                    </a:prstClr>
                  </a:outerShdw>
                </a:effectLst>
              </a:defRPr>
            </a:lvl1pPr>
          </a:lstStyle>
          <a:p>
            <a:r>
              <a:rPr lang="en-US" dirty="0"/>
              <a:t>Click to add title</a:t>
            </a:r>
          </a:p>
        </p:txBody>
      </p:sp>
      <p:sp>
        <p:nvSpPr>
          <p:cNvPr id="9" name="Text Placeholder 11"/>
          <p:cNvSpPr>
            <a:spLocks noGrp="1"/>
          </p:cNvSpPr>
          <p:nvPr>
            <p:ph type="body" sz="quarter" idx="10" hasCustomPrompt="1"/>
          </p:nvPr>
        </p:nvSpPr>
        <p:spPr>
          <a:xfrm>
            <a:off x="689114" y="1696693"/>
            <a:ext cx="3789363" cy="655638"/>
          </a:xfrm>
        </p:spPr>
        <p:txBody>
          <a:bodyPr>
            <a:normAutofit/>
          </a:bodyPr>
          <a:lstStyle>
            <a:lvl1pPr marL="114300" indent="0">
              <a:buNone/>
              <a:defRPr sz="1400" baseline="0">
                <a:solidFill>
                  <a:schemeClr val="accent1"/>
                </a:solidFill>
                <a:latin typeface="Fira Sans Light" panose="020B0403050000020004" pitchFamily="34" charset="0"/>
              </a:defRPr>
            </a:lvl1pPr>
          </a:lstStyle>
          <a:p>
            <a:pPr lvl="0"/>
            <a:r>
              <a:rPr lang="en-US" dirty="0"/>
              <a:t>Click to add presenters</a:t>
            </a:r>
          </a:p>
        </p:txBody>
      </p:sp>
    </p:spTree>
    <p:extLst>
      <p:ext uri="{BB962C8B-B14F-4D97-AF65-F5344CB8AC3E}">
        <p14:creationId xmlns:p14="http://schemas.microsoft.com/office/powerpoint/2010/main" val="31542443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Scenic 1)" preserve="1">
  <p:cSld name="1_Title Slide (LEPC)">
    <p:spTree>
      <p:nvGrpSpPr>
        <p:cNvPr id="1" name="Shape 91"/>
        <p:cNvGrpSpPr/>
        <p:nvPr/>
      </p:nvGrpSpPr>
      <p:grpSpPr>
        <a:xfrm>
          <a:off x="0" y="0"/>
          <a:ext cx="0" cy="0"/>
          <a:chOff x="0" y="0"/>
          <a:chExt cx="0" cy="0"/>
        </a:xfrm>
      </p:grpSpPr>
      <p:pic>
        <p:nvPicPr>
          <p:cNvPr id="92" name="Google Shape;92;p14"/>
          <p:cNvPicPr preferRelativeResize="0"/>
          <p:nvPr/>
        </p:nvPicPr>
        <p:blipFill>
          <a:blip r:embed="rId2"/>
          <a:srcRect/>
          <a:stretch/>
        </p:blipFill>
        <p:spPr>
          <a:xfrm>
            <a:off x="4572000" y="0"/>
            <a:ext cx="4571996" cy="5143494"/>
          </a:xfrm>
          <a:prstGeom prst="rect">
            <a:avLst/>
          </a:prstGeom>
          <a:noFill/>
          <a:ln>
            <a:noFill/>
          </a:ln>
        </p:spPr>
      </p:pic>
      <p:sp>
        <p:nvSpPr>
          <p:cNvPr id="93" name="Google Shape;93;p14"/>
          <p:cNvSpPr txBox="1"/>
          <p:nvPr/>
        </p:nvSpPr>
        <p:spPr>
          <a:xfrm>
            <a:off x="4255875" y="4189650"/>
            <a:ext cx="35565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200" b="0" i="0" u="none" strike="noStrike" cap="none">
                <a:solidFill>
                  <a:srgbClr val="355235"/>
                </a:solidFill>
                <a:latin typeface="Arial"/>
                <a:ea typeface="Arial"/>
                <a:cs typeface="Arial"/>
                <a:sym typeface="Arial"/>
              </a:rPr>
              <a:t>Western EcoSystems Technology, Inc.</a:t>
            </a:r>
            <a:endParaRPr sz="1200" b="0" i="0" u="none" strike="noStrike" cap="none">
              <a:solidFill>
                <a:srgbClr val="355235"/>
              </a:solidFill>
              <a:latin typeface="Arial"/>
              <a:ea typeface="Arial"/>
              <a:cs typeface="Arial"/>
              <a:sym typeface="Arial"/>
            </a:endParaRPr>
          </a:p>
        </p:txBody>
      </p:sp>
      <p:sp>
        <p:nvSpPr>
          <p:cNvPr id="94" name="Google Shape;94;p14"/>
          <p:cNvSpPr txBox="1"/>
          <p:nvPr/>
        </p:nvSpPr>
        <p:spPr>
          <a:xfrm>
            <a:off x="4336725" y="4366725"/>
            <a:ext cx="33948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355235"/>
                </a:solidFill>
                <a:latin typeface="Arial"/>
                <a:ea typeface="Arial"/>
                <a:cs typeface="Arial"/>
                <a:sym typeface="Arial"/>
              </a:rPr>
              <a:t>west-inc.com</a:t>
            </a:r>
            <a:endParaRPr sz="1200" b="0" i="0" u="none" strike="noStrike" cap="none">
              <a:solidFill>
                <a:srgbClr val="355235"/>
              </a:solidFill>
              <a:latin typeface="Arial"/>
              <a:ea typeface="Arial"/>
              <a:cs typeface="Arial"/>
              <a:sym typeface="Arial"/>
            </a:endParaRPr>
          </a:p>
        </p:txBody>
      </p:sp>
      <p:pic>
        <p:nvPicPr>
          <p:cNvPr id="96" name="Google Shape;96;p14"/>
          <p:cNvPicPr preferRelativeResize="0"/>
          <p:nvPr/>
        </p:nvPicPr>
        <p:blipFill>
          <a:blip r:embed="rId3">
            <a:alphaModFix/>
          </a:blip>
          <a:stretch>
            <a:fillRect/>
          </a:stretch>
        </p:blipFill>
        <p:spPr>
          <a:xfrm>
            <a:off x="0" y="2547974"/>
            <a:ext cx="7453998" cy="1641675"/>
          </a:xfrm>
          <a:prstGeom prst="rect">
            <a:avLst/>
          </a:prstGeom>
          <a:noFill/>
          <a:ln>
            <a:noFill/>
          </a:ln>
          <a:effectLst>
            <a:outerShdw blurRad="57150" dist="19050" dir="5400000" algn="bl" rotWithShape="0">
              <a:srgbClr val="000000">
                <a:alpha val="50000"/>
              </a:srgbClr>
            </a:outerShdw>
          </a:effectLst>
        </p:spPr>
      </p:pic>
      <p:sp>
        <p:nvSpPr>
          <p:cNvPr id="8" name="Title 9"/>
          <p:cNvSpPr>
            <a:spLocks noGrp="1"/>
          </p:cNvSpPr>
          <p:nvPr>
            <p:ph type="title" hasCustomPrompt="1"/>
          </p:nvPr>
        </p:nvSpPr>
        <p:spPr>
          <a:xfrm>
            <a:off x="689114" y="1200978"/>
            <a:ext cx="8322364" cy="572700"/>
          </a:xfrm>
        </p:spPr>
        <p:txBody>
          <a:bodyPr/>
          <a:lstStyle>
            <a:lvl1pPr>
              <a:defRPr>
                <a:solidFill>
                  <a:schemeClr val="accent1"/>
                </a:solidFill>
                <a:effectLst>
                  <a:outerShdw blurRad="50800" dist="38100" dir="2700000" algn="tl" rotWithShape="0">
                    <a:prstClr val="black">
                      <a:alpha val="40000"/>
                    </a:prstClr>
                  </a:outerShdw>
                </a:effectLst>
              </a:defRPr>
            </a:lvl1pPr>
          </a:lstStyle>
          <a:p>
            <a:r>
              <a:rPr lang="en-US" dirty="0"/>
              <a:t>Click to add title</a:t>
            </a:r>
          </a:p>
        </p:txBody>
      </p:sp>
      <p:sp>
        <p:nvSpPr>
          <p:cNvPr id="9" name="Text Placeholder 11"/>
          <p:cNvSpPr>
            <a:spLocks noGrp="1"/>
          </p:cNvSpPr>
          <p:nvPr>
            <p:ph type="body" sz="quarter" idx="10" hasCustomPrompt="1"/>
          </p:nvPr>
        </p:nvSpPr>
        <p:spPr>
          <a:xfrm>
            <a:off x="689114" y="1696693"/>
            <a:ext cx="3789363" cy="655638"/>
          </a:xfrm>
        </p:spPr>
        <p:txBody>
          <a:bodyPr>
            <a:normAutofit/>
          </a:bodyPr>
          <a:lstStyle>
            <a:lvl1pPr marL="114300" indent="0">
              <a:buNone/>
              <a:defRPr sz="1400" baseline="0">
                <a:solidFill>
                  <a:schemeClr val="accent1"/>
                </a:solidFill>
                <a:latin typeface="Fira Sans Light" panose="020B0403050000020004" pitchFamily="34" charset="0"/>
              </a:defRPr>
            </a:lvl1pPr>
          </a:lstStyle>
          <a:p>
            <a:pPr lvl="0"/>
            <a:r>
              <a:rPr lang="en-US" dirty="0"/>
              <a:t>Click to add presenters</a:t>
            </a:r>
          </a:p>
        </p:txBody>
      </p:sp>
    </p:spTree>
    <p:extLst>
      <p:ext uri="{BB962C8B-B14F-4D97-AF65-F5344CB8AC3E}">
        <p14:creationId xmlns:p14="http://schemas.microsoft.com/office/powerpoint/2010/main" val="2184200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57200" y="571500"/>
            <a:ext cx="4096800" cy="933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r>
              <a:rPr lang="en-US"/>
              <a:t>Click to edit Master title style</a:t>
            </a:r>
            <a:endParaRPr/>
          </a:p>
        </p:txBody>
      </p:sp>
      <p:sp>
        <p:nvSpPr>
          <p:cNvPr id="17" name="Google Shape;17;p3"/>
          <p:cNvSpPr txBox="1">
            <a:spLocks noGrp="1"/>
          </p:cNvSpPr>
          <p:nvPr>
            <p:ph type="body" idx="1"/>
          </p:nvPr>
        </p:nvSpPr>
        <p:spPr>
          <a:xfrm>
            <a:off x="914400" y="1373025"/>
            <a:ext cx="3639600" cy="31962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solidFill>
                  <a:schemeClr val="dk1"/>
                </a:solidFill>
              </a:defRPr>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pPr lvl="0"/>
            <a:r>
              <a:rPr lang="en-US"/>
              <a:t>Edit Master text styles</a:t>
            </a:r>
          </a:p>
        </p:txBody>
      </p:sp>
      <p:sp>
        <p:nvSpPr>
          <p:cNvPr id="18" name="Google Shape;18;p3"/>
          <p:cNvSpPr txBox="1">
            <a:spLocks noGrp="1"/>
          </p:cNvSpPr>
          <p:nvPr>
            <p:ph type="title" idx="2"/>
          </p:nvPr>
        </p:nvSpPr>
        <p:spPr>
          <a:xfrm>
            <a:off x="457200" y="45720"/>
            <a:ext cx="8229600" cy="379800"/>
          </a:xfrm>
          <a:prstGeom prst="rect">
            <a:avLst/>
          </a:prstGeom>
          <a:noFill/>
          <a:ln>
            <a:noFill/>
          </a:ln>
          <a:effectLst>
            <a:outerShdw blurRad="57150" dist="19050" dir="5400000" algn="bl" rotWithShape="0">
              <a:srgbClr val="000000">
                <a:alpha val="49803"/>
              </a:srgbClr>
            </a:outerShdw>
          </a:effectLst>
        </p:spPr>
        <p:txBody>
          <a:bodyPr spcFirstLastPara="1" wrap="square" lIns="91425" tIns="91425" rIns="91425" bIns="91425" anchor="t" anchorCtr="0">
            <a:normAutofit/>
          </a:bodyPr>
          <a:lstStyle>
            <a:lvl1pPr lvl="0" algn="l">
              <a:lnSpc>
                <a:spcPct val="100000"/>
              </a:lnSpc>
              <a:spcBef>
                <a:spcPts val="0"/>
              </a:spcBef>
              <a:spcAft>
                <a:spcPts val="0"/>
              </a:spcAft>
              <a:buClr>
                <a:srgbClr val="355235"/>
              </a:buClr>
              <a:buSzPts val="1400"/>
              <a:buNone/>
              <a:defRPr sz="1400">
                <a:solidFill>
                  <a:srgbClr val="355235"/>
                </a:solidFill>
                <a:latin typeface="Fira Sans Medium"/>
                <a:ea typeface="Fira Sans Medium"/>
                <a:cs typeface="Fira Sans Medium"/>
                <a:sym typeface="Fira Sans Medium"/>
              </a:defRPr>
            </a:lvl1pPr>
            <a:lvl2pPr lvl="1" algn="l">
              <a:lnSpc>
                <a:spcPct val="100000"/>
              </a:lnSpc>
              <a:spcBef>
                <a:spcPts val="0"/>
              </a:spcBef>
              <a:spcAft>
                <a:spcPts val="0"/>
              </a:spcAft>
              <a:buSzPts val="2800"/>
              <a:buNone/>
              <a:defRPr>
                <a:latin typeface="Fira Sans Medium"/>
                <a:ea typeface="Fira Sans Medium"/>
                <a:cs typeface="Fira Sans Medium"/>
                <a:sym typeface="Fira Sans Medium"/>
              </a:defRPr>
            </a:lvl2pPr>
            <a:lvl3pPr lvl="2" algn="l">
              <a:lnSpc>
                <a:spcPct val="100000"/>
              </a:lnSpc>
              <a:spcBef>
                <a:spcPts val="0"/>
              </a:spcBef>
              <a:spcAft>
                <a:spcPts val="0"/>
              </a:spcAft>
              <a:buSzPts val="2800"/>
              <a:buNone/>
              <a:defRPr>
                <a:latin typeface="Fira Sans Medium"/>
                <a:ea typeface="Fira Sans Medium"/>
                <a:cs typeface="Fira Sans Medium"/>
                <a:sym typeface="Fira Sans Medium"/>
              </a:defRPr>
            </a:lvl3pPr>
            <a:lvl4pPr lvl="3" algn="l">
              <a:lnSpc>
                <a:spcPct val="100000"/>
              </a:lnSpc>
              <a:spcBef>
                <a:spcPts val="0"/>
              </a:spcBef>
              <a:spcAft>
                <a:spcPts val="0"/>
              </a:spcAft>
              <a:buSzPts val="2800"/>
              <a:buNone/>
              <a:defRPr>
                <a:latin typeface="Fira Sans Medium"/>
                <a:ea typeface="Fira Sans Medium"/>
                <a:cs typeface="Fira Sans Medium"/>
                <a:sym typeface="Fira Sans Medium"/>
              </a:defRPr>
            </a:lvl4pPr>
            <a:lvl5pPr lvl="4" algn="l">
              <a:lnSpc>
                <a:spcPct val="100000"/>
              </a:lnSpc>
              <a:spcBef>
                <a:spcPts val="0"/>
              </a:spcBef>
              <a:spcAft>
                <a:spcPts val="0"/>
              </a:spcAft>
              <a:buSzPts val="2800"/>
              <a:buNone/>
              <a:defRPr>
                <a:latin typeface="Fira Sans Medium"/>
                <a:ea typeface="Fira Sans Medium"/>
                <a:cs typeface="Fira Sans Medium"/>
                <a:sym typeface="Fira Sans Medium"/>
              </a:defRPr>
            </a:lvl5pPr>
            <a:lvl6pPr lvl="5" algn="l">
              <a:lnSpc>
                <a:spcPct val="100000"/>
              </a:lnSpc>
              <a:spcBef>
                <a:spcPts val="0"/>
              </a:spcBef>
              <a:spcAft>
                <a:spcPts val="0"/>
              </a:spcAft>
              <a:buSzPts val="2800"/>
              <a:buNone/>
              <a:defRPr>
                <a:latin typeface="Fira Sans Medium"/>
                <a:ea typeface="Fira Sans Medium"/>
                <a:cs typeface="Fira Sans Medium"/>
                <a:sym typeface="Fira Sans Medium"/>
              </a:defRPr>
            </a:lvl6pPr>
            <a:lvl7pPr lvl="6" algn="l">
              <a:lnSpc>
                <a:spcPct val="100000"/>
              </a:lnSpc>
              <a:spcBef>
                <a:spcPts val="0"/>
              </a:spcBef>
              <a:spcAft>
                <a:spcPts val="0"/>
              </a:spcAft>
              <a:buSzPts val="2800"/>
              <a:buNone/>
              <a:defRPr>
                <a:latin typeface="Fira Sans Medium"/>
                <a:ea typeface="Fira Sans Medium"/>
                <a:cs typeface="Fira Sans Medium"/>
                <a:sym typeface="Fira Sans Medium"/>
              </a:defRPr>
            </a:lvl7pPr>
            <a:lvl8pPr lvl="7" algn="l">
              <a:lnSpc>
                <a:spcPct val="100000"/>
              </a:lnSpc>
              <a:spcBef>
                <a:spcPts val="0"/>
              </a:spcBef>
              <a:spcAft>
                <a:spcPts val="0"/>
              </a:spcAft>
              <a:buSzPts val="2800"/>
              <a:buNone/>
              <a:defRPr>
                <a:latin typeface="Fira Sans Medium"/>
                <a:ea typeface="Fira Sans Medium"/>
                <a:cs typeface="Fira Sans Medium"/>
                <a:sym typeface="Fira Sans Medium"/>
              </a:defRPr>
            </a:lvl8pPr>
            <a:lvl9pPr lvl="8" algn="l">
              <a:lnSpc>
                <a:spcPct val="100000"/>
              </a:lnSpc>
              <a:spcBef>
                <a:spcPts val="0"/>
              </a:spcBef>
              <a:spcAft>
                <a:spcPts val="0"/>
              </a:spcAft>
              <a:buSzPts val="2800"/>
              <a:buNone/>
              <a:defRPr>
                <a:latin typeface="Fira Sans Medium"/>
                <a:ea typeface="Fira Sans Medium"/>
                <a:cs typeface="Fira Sans Medium"/>
                <a:sym typeface="Fira Sans Medium"/>
              </a:defRPr>
            </a:lvl9pPr>
          </a:lstStyle>
          <a:p>
            <a:r>
              <a:rPr lang="en-US"/>
              <a:t>Click to edit Master title style</a:t>
            </a:r>
            <a:endParaRPr/>
          </a:p>
        </p:txBody>
      </p:sp>
      <p:cxnSp>
        <p:nvCxnSpPr>
          <p:cNvPr id="19" name="Google Shape;19;p3"/>
          <p:cNvCxnSpPr/>
          <p:nvPr/>
        </p:nvCxnSpPr>
        <p:spPr>
          <a:xfrm>
            <a:off x="0" y="399375"/>
            <a:ext cx="9144000" cy="0"/>
          </a:xfrm>
          <a:prstGeom prst="straightConnector1">
            <a:avLst/>
          </a:prstGeom>
          <a:noFill/>
          <a:ln w="38100" cap="flat" cmpd="sng">
            <a:solidFill>
              <a:srgbClr val="244E0D"/>
            </a:solidFill>
            <a:prstDash val="solid"/>
            <a:round/>
            <a:headEnd type="none" w="sm" len="sm"/>
            <a:tailEnd type="none" w="sm" len="sm"/>
          </a:ln>
        </p:spPr>
      </p:cxnSp>
      <p:pic>
        <p:nvPicPr>
          <p:cNvPr id="20" name="Google Shape;20;p3"/>
          <p:cNvPicPr preferRelativeResize="0"/>
          <p:nvPr/>
        </p:nvPicPr>
        <p:blipFill>
          <a:blip r:embed="rId2">
            <a:alphaModFix/>
          </a:blip>
          <a:stretch>
            <a:fillRect/>
          </a:stretch>
        </p:blipFill>
        <p:spPr>
          <a:xfrm>
            <a:off x="0" y="4627583"/>
            <a:ext cx="8839198" cy="427267"/>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3584279320"/>
      </p:ext>
    </p:extLst>
  </p:cSld>
  <p:clrMapOvr>
    <a:masterClrMapping/>
  </p:clrMapOvr>
  <p:extLst>
    <p:ext uri="{DCECCB84-F9BA-43D5-87BE-67443E8EF086}">
      <p15:sldGuideLst xmlns:p15="http://schemas.microsoft.com/office/powerpoint/2012/main">
        <p15:guide id="1" orient="horz" pos="360">
          <p15:clr>
            <a:srgbClr val="FA7B17"/>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Scenic 1)" preserve="1">
  <p:cSld name="1_Title Slide (wind 2)">
    <p:spTree>
      <p:nvGrpSpPr>
        <p:cNvPr id="1" name="Shape 91"/>
        <p:cNvGrpSpPr/>
        <p:nvPr/>
      </p:nvGrpSpPr>
      <p:grpSpPr>
        <a:xfrm>
          <a:off x="0" y="0"/>
          <a:ext cx="0" cy="0"/>
          <a:chOff x="0" y="0"/>
          <a:chExt cx="0" cy="0"/>
        </a:xfrm>
      </p:grpSpPr>
      <p:pic>
        <p:nvPicPr>
          <p:cNvPr id="92" name="Google Shape;92;p14"/>
          <p:cNvPicPr preferRelativeResize="0"/>
          <p:nvPr/>
        </p:nvPicPr>
        <p:blipFill>
          <a:blip r:embed="rId2"/>
          <a:srcRect/>
          <a:stretch/>
        </p:blipFill>
        <p:spPr>
          <a:xfrm>
            <a:off x="4572000" y="0"/>
            <a:ext cx="4571995" cy="5143494"/>
          </a:xfrm>
          <a:prstGeom prst="rect">
            <a:avLst/>
          </a:prstGeom>
          <a:noFill/>
          <a:ln>
            <a:noFill/>
          </a:ln>
        </p:spPr>
      </p:pic>
      <p:sp>
        <p:nvSpPr>
          <p:cNvPr id="93" name="Google Shape;93;p14"/>
          <p:cNvSpPr txBox="1"/>
          <p:nvPr/>
        </p:nvSpPr>
        <p:spPr>
          <a:xfrm>
            <a:off x="4255875" y="4189650"/>
            <a:ext cx="35565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200" b="0" i="0" u="none" strike="noStrike" cap="none">
                <a:solidFill>
                  <a:srgbClr val="355235"/>
                </a:solidFill>
                <a:latin typeface="Arial"/>
                <a:ea typeface="Arial"/>
                <a:cs typeface="Arial"/>
                <a:sym typeface="Arial"/>
              </a:rPr>
              <a:t>Western EcoSystems Technology, Inc.</a:t>
            </a:r>
            <a:endParaRPr sz="1200" b="0" i="0" u="none" strike="noStrike" cap="none">
              <a:solidFill>
                <a:srgbClr val="355235"/>
              </a:solidFill>
              <a:latin typeface="Arial"/>
              <a:ea typeface="Arial"/>
              <a:cs typeface="Arial"/>
              <a:sym typeface="Arial"/>
            </a:endParaRPr>
          </a:p>
        </p:txBody>
      </p:sp>
      <p:sp>
        <p:nvSpPr>
          <p:cNvPr id="94" name="Google Shape;94;p14"/>
          <p:cNvSpPr txBox="1"/>
          <p:nvPr/>
        </p:nvSpPr>
        <p:spPr>
          <a:xfrm>
            <a:off x="4336725" y="4366725"/>
            <a:ext cx="33948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355235"/>
                </a:solidFill>
                <a:latin typeface="Arial"/>
                <a:ea typeface="Arial"/>
                <a:cs typeface="Arial"/>
                <a:sym typeface="Arial"/>
              </a:rPr>
              <a:t>west-inc.com</a:t>
            </a:r>
            <a:endParaRPr sz="1200" b="0" i="0" u="none" strike="noStrike" cap="none">
              <a:solidFill>
                <a:srgbClr val="355235"/>
              </a:solidFill>
              <a:latin typeface="Arial"/>
              <a:ea typeface="Arial"/>
              <a:cs typeface="Arial"/>
              <a:sym typeface="Arial"/>
            </a:endParaRPr>
          </a:p>
        </p:txBody>
      </p:sp>
      <p:pic>
        <p:nvPicPr>
          <p:cNvPr id="96" name="Google Shape;96;p14"/>
          <p:cNvPicPr preferRelativeResize="0"/>
          <p:nvPr/>
        </p:nvPicPr>
        <p:blipFill>
          <a:blip r:embed="rId3">
            <a:alphaModFix/>
          </a:blip>
          <a:stretch>
            <a:fillRect/>
          </a:stretch>
        </p:blipFill>
        <p:spPr>
          <a:xfrm>
            <a:off x="0" y="2547974"/>
            <a:ext cx="7453998" cy="1641675"/>
          </a:xfrm>
          <a:prstGeom prst="rect">
            <a:avLst/>
          </a:prstGeom>
          <a:noFill/>
          <a:ln>
            <a:noFill/>
          </a:ln>
          <a:effectLst>
            <a:outerShdw blurRad="57150" dist="19050" dir="5400000" algn="bl" rotWithShape="0">
              <a:srgbClr val="000000">
                <a:alpha val="50000"/>
              </a:srgbClr>
            </a:outerShdw>
          </a:effectLst>
        </p:spPr>
      </p:pic>
      <p:sp>
        <p:nvSpPr>
          <p:cNvPr id="8" name="Title 9"/>
          <p:cNvSpPr>
            <a:spLocks noGrp="1"/>
          </p:cNvSpPr>
          <p:nvPr>
            <p:ph type="title" hasCustomPrompt="1"/>
          </p:nvPr>
        </p:nvSpPr>
        <p:spPr>
          <a:xfrm>
            <a:off x="689114" y="1200978"/>
            <a:ext cx="8322364" cy="572700"/>
          </a:xfrm>
        </p:spPr>
        <p:txBody>
          <a:bodyPr/>
          <a:lstStyle>
            <a:lvl1pPr>
              <a:defRPr>
                <a:solidFill>
                  <a:schemeClr val="accent1"/>
                </a:solidFill>
                <a:effectLst>
                  <a:outerShdw blurRad="50800" dist="38100" dir="2700000" algn="tl" rotWithShape="0">
                    <a:prstClr val="black">
                      <a:alpha val="40000"/>
                    </a:prstClr>
                  </a:outerShdw>
                </a:effectLst>
              </a:defRPr>
            </a:lvl1pPr>
          </a:lstStyle>
          <a:p>
            <a:r>
              <a:rPr lang="en-US" dirty="0"/>
              <a:t>Click to add title</a:t>
            </a:r>
          </a:p>
        </p:txBody>
      </p:sp>
      <p:sp>
        <p:nvSpPr>
          <p:cNvPr id="9" name="Text Placeholder 11"/>
          <p:cNvSpPr>
            <a:spLocks noGrp="1"/>
          </p:cNvSpPr>
          <p:nvPr>
            <p:ph type="body" sz="quarter" idx="10" hasCustomPrompt="1"/>
          </p:nvPr>
        </p:nvSpPr>
        <p:spPr>
          <a:xfrm>
            <a:off x="689114" y="1696693"/>
            <a:ext cx="3789363" cy="655638"/>
          </a:xfrm>
        </p:spPr>
        <p:txBody>
          <a:bodyPr>
            <a:normAutofit/>
          </a:bodyPr>
          <a:lstStyle>
            <a:lvl1pPr marL="114300" indent="0">
              <a:buNone/>
              <a:defRPr sz="1400" baseline="0">
                <a:solidFill>
                  <a:schemeClr val="accent1"/>
                </a:solidFill>
                <a:latin typeface="Fira Sans Light" panose="020B0403050000020004" pitchFamily="34" charset="0"/>
              </a:defRPr>
            </a:lvl1pPr>
          </a:lstStyle>
          <a:p>
            <a:pPr lvl="0"/>
            <a:r>
              <a:rPr lang="en-US" dirty="0"/>
              <a:t>Click to add presenters</a:t>
            </a:r>
          </a:p>
        </p:txBody>
      </p:sp>
    </p:spTree>
    <p:extLst>
      <p:ext uri="{BB962C8B-B14F-4D97-AF65-F5344CB8AC3E}">
        <p14:creationId xmlns:p14="http://schemas.microsoft.com/office/powerpoint/2010/main" val="2242530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Scenic 1)" preserve="1">
  <p:cSld name="1_Title Slide (Detection Dog)">
    <p:spTree>
      <p:nvGrpSpPr>
        <p:cNvPr id="1" name="Shape 91"/>
        <p:cNvGrpSpPr/>
        <p:nvPr/>
      </p:nvGrpSpPr>
      <p:grpSpPr>
        <a:xfrm>
          <a:off x="0" y="0"/>
          <a:ext cx="0" cy="0"/>
          <a:chOff x="0" y="0"/>
          <a:chExt cx="0" cy="0"/>
        </a:xfrm>
      </p:grpSpPr>
      <p:pic>
        <p:nvPicPr>
          <p:cNvPr id="92" name="Google Shape;92;p14"/>
          <p:cNvPicPr preferRelativeResize="0"/>
          <p:nvPr/>
        </p:nvPicPr>
        <p:blipFill>
          <a:blip r:embed="rId2"/>
          <a:srcRect/>
          <a:stretch/>
        </p:blipFill>
        <p:spPr>
          <a:xfrm>
            <a:off x="4572000" y="0"/>
            <a:ext cx="4571995" cy="5143493"/>
          </a:xfrm>
          <a:prstGeom prst="rect">
            <a:avLst/>
          </a:prstGeom>
          <a:noFill/>
          <a:ln>
            <a:noFill/>
          </a:ln>
        </p:spPr>
      </p:pic>
      <p:sp>
        <p:nvSpPr>
          <p:cNvPr id="93" name="Google Shape;93;p14"/>
          <p:cNvSpPr txBox="1"/>
          <p:nvPr/>
        </p:nvSpPr>
        <p:spPr>
          <a:xfrm>
            <a:off x="4255875" y="4189650"/>
            <a:ext cx="35565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200" b="0" i="0" u="none" strike="noStrike" cap="none">
                <a:solidFill>
                  <a:srgbClr val="355235"/>
                </a:solidFill>
                <a:latin typeface="Arial"/>
                <a:ea typeface="Arial"/>
                <a:cs typeface="Arial"/>
                <a:sym typeface="Arial"/>
              </a:rPr>
              <a:t>Western EcoSystems Technology, Inc.</a:t>
            </a:r>
            <a:endParaRPr sz="1200" b="0" i="0" u="none" strike="noStrike" cap="none">
              <a:solidFill>
                <a:srgbClr val="355235"/>
              </a:solidFill>
              <a:latin typeface="Arial"/>
              <a:ea typeface="Arial"/>
              <a:cs typeface="Arial"/>
              <a:sym typeface="Arial"/>
            </a:endParaRPr>
          </a:p>
        </p:txBody>
      </p:sp>
      <p:sp>
        <p:nvSpPr>
          <p:cNvPr id="94" name="Google Shape;94;p14"/>
          <p:cNvSpPr txBox="1"/>
          <p:nvPr/>
        </p:nvSpPr>
        <p:spPr>
          <a:xfrm>
            <a:off x="4336725" y="4366725"/>
            <a:ext cx="33948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355235"/>
                </a:solidFill>
                <a:latin typeface="Arial"/>
                <a:ea typeface="Arial"/>
                <a:cs typeface="Arial"/>
                <a:sym typeface="Arial"/>
              </a:rPr>
              <a:t>west-inc.com</a:t>
            </a:r>
            <a:endParaRPr sz="1200" b="0" i="0" u="none" strike="noStrike" cap="none">
              <a:solidFill>
                <a:srgbClr val="355235"/>
              </a:solidFill>
              <a:latin typeface="Arial"/>
              <a:ea typeface="Arial"/>
              <a:cs typeface="Arial"/>
              <a:sym typeface="Arial"/>
            </a:endParaRPr>
          </a:p>
        </p:txBody>
      </p:sp>
      <p:pic>
        <p:nvPicPr>
          <p:cNvPr id="96" name="Google Shape;96;p14"/>
          <p:cNvPicPr preferRelativeResize="0"/>
          <p:nvPr/>
        </p:nvPicPr>
        <p:blipFill>
          <a:blip r:embed="rId3">
            <a:alphaModFix/>
          </a:blip>
          <a:stretch>
            <a:fillRect/>
          </a:stretch>
        </p:blipFill>
        <p:spPr>
          <a:xfrm>
            <a:off x="0" y="2547974"/>
            <a:ext cx="7453998" cy="1641675"/>
          </a:xfrm>
          <a:prstGeom prst="rect">
            <a:avLst/>
          </a:prstGeom>
          <a:noFill/>
          <a:ln>
            <a:noFill/>
          </a:ln>
          <a:effectLst>
            <a:outerShdw blurRad="57150" dist="19050" dir="5400000" algn="bl" rotWithShape="0">
              <a:srgbClr val="000000">
                <a:alpha val="50000"/>
              </a:srgbClr>
            </a:outerShdw>
          </a:effectLst>
        </p:spPr>
      </p:pic>
      <p:sp>
        <p:nvSpPr>
          <p:cNvPr id="8" name="Title 9"/>
          <p:cNvSpPr>
            <a:spLocks noGrp="1"/>
          </p:cNvSpPr>
          <p:nvPr>
            <p:ph type="title" hasCustomPrompt="1"/>
          </p:nvPr>
        </p:nvSpPr>
        <p:spPr>
          <a:xfrm>
            <a:off x="689114" y="1200978"/>
            <a:ext cx="8322364" cy="572700"/>
          </a:xfrm>
        </p:spPr>
        <p:txBody>
          <a:bodyPr/>
          <a:lstStyle>
            <a:lvl1pPr>
              <a:defRPr>
                <a:solidFill>
                  <a:schemeClr val="accent1"/>
                </a:solidFill>
                <a:effectLst>
                  <a:outerShdw blurRad="50800" dist="38100" dir="2700000" algn="tl" rotWithShape="0">
                    <a:prstClr val="black">
                      <a:alpha val="40000"/>
                    </a:prstClr>
                  </a:outerShdw>
                </a:effectLst>
              </a:defRPr>
            </a:lvl1pPr>
          </a:lstStyle>
          <a:p>
            <a:r>
              <a:rPr lang="en-US" dirty="0"/>
              <a:t>Click to add title</a:t>
            </a:r>
          </a:p>
        </p:txBody>
      </p:sp>
      <p:sp>
        <p:nvSpPr>
          <p:cNvPr id="9" name="Text Placeholder 11"/>
          <p:cNvSpPr>
            <a:spLocks noGrp="1"/>
          </p:cNvSpPr>
          <p:nvPr>
            <p:ph type="body" sz="quarter" idx="10" hasCustomPrompt="1"/>
          </p:nvPr>
        </p:nvSpPr>
        <p:spPr>
          <a:xfrm>
            <a:off x="689114" y="1696693"/>
            <a:ext cx="3789363" cy="655638"/>
          </a:xfrm>
        </p:spPr>
        <p:txBody>
          <a:bodyPr>
            <a:normAutofit/>
          </a:bodyPr>
          <a:lstStyle>
            <a:lvl1pPr marL="114300" indent="0">
              <a:buNone/>
              <a:defRPr sz="1400" baseline="0">
                <a:solidFill>
                  <a:schemeClr val="accent1"/>
                </a:solidFill>
                <a:latin typeface="Fira Sans Light" panose="020B0403050000020004" pitchFamily="34" charset="0"/>
              </a:defRPr>
            </a:lvl1pPr>
          </a:lstStyle>
          <a:p>
            <a:pPr lvl="0"/>
            <a:r>
              <a:rPr lang="en-US" dirty="0"/>
              <a:t>Click to add presenters</a:t>
            </a:r>
          </a:p>
        </p:txBody>
      </p:sp>
    </p:spTree>
    <p:extLst>
      <p:ext uri="{BB962C8B-B14F-4D97-AF65-F5344CB8AC3E}">
        <p14:creationId xmlns:p14="http://schemas.microsoft.com/office/powerpoint/2010/main" val="3744778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457200" y="571500"/>
            <a:ext cx="8229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en-US"/>
              <a:t>Click to edit Master title style</a:t>
            </a:r>
            <a:endParaRPr/>
          </a:p>
        </p:txBody>
      </p:sp>
      <p:sp>
        <p:nvSpPr>
          <p:cNvPr id="100" name="Google Shape;100;p15"/>
          <p:cNvSpPr txBox="1">
            <a:spLocks noGrp="1"/>
          </p:cNvSpPr>
          <p:nvPr>
            <p:ph type="body" idx="1"/>
          </p:nvPr>
        </p:nvSpPr>
        <p:spPr>
          <a:xfrm>
            <a:off x="914400" y="1152475"/>
            <a:ext cx="7772400" cy="34749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pPr lvl="0"/>
            <a:r>
              <a:rPr lang="en-US"/>
              <a:t>Edit Master text styles</a:t>
            </a:r>
          </a:p>
        </p:txBody>
      </p:sp>
      <p:sp>
        <p:nvSpPr>
          <p:cNvPr id="101" name="Google Shape;101;p15"/>
          <p:cNvSpPr txBox="1">
            <a:spLocks noGrp="1"/>
          </p:cNvSpPr>
          <p:nvPr>
            <p:ph type="title" idx="2"/>
          </p:nvPr>
        </p:nvSpPr>
        <p:spPr>
          <a:xfrm>
            <a:off x="457200" y="45720"/>
            <a:ext cx="8229600" cy="379800"/>
          </a:xfrm>
          <a:prstGeom prst="rect">
            <a:avLst/>
          </a:prstGeom>
          <a:noFill/>
          <a:ln>
            <a:noFill/>
          </a:ln>
          <a:effectLst>
            <a:outerShdw blurRad="57150" dist="19050" dir="5400000" algn="bl" rotWithShape="0">
              <a:srgbClr val="000000">
                <a:alpha val="49803"/>
              </a:srgbClr>
            </a:outerShdw>
          </a:effectLst>
        </p:spPr>
        <p:txBody>
          <a:bodyPr spcFirstLastPara="1" wrap="square" lIns="91425" tIns="91425" rIns="91425" bIns="91425" anchor="t" anchorCtr="0">
            <a:normAutofit/>
          </a:bodyPr>
          <a:lstStyle>
            <a:lvl1pPr lvl="0" algn="l">
              <a:lnSpc>
                <a:spcPct val="100000"/>
              </a:lnSpc>
              <a:spcBef>
                <a:spcPts val="0"/>
              </a:spcBef>
              <a:spcAft>
                <a:spcPts val="0"/>
              </a:spcAft>
              <a:buClr>
                <a:srgbClr val="355235"/>
              </a:buClr>
              <a:buSzPts val="1400"/>
              <a:buNone/>
              <a:defRPr sz="1400">
                <a:solidFill>
                  <a:srgbClr val="355235"/>
                </a:solidFill>
                <a:latin typeface="Fira Sans Medium"/>
                <a:ea typeface="Fira Sans Medium"/>
                <a:cs typeface="Fira Sans Medium"/>
                <a:sym typeface="Fira Sans Medium"/>
              </a:defRPr>
            </a:lvl1pPr>
            <a:lvl2pPr lvl="1" algn="l">
              <a:lnSpc>
                <a:spcPct val="100000"/>
              </a:lnSpc>
              <a:spcBef>
                <a:spcPts val="0"/>
              </a:spcBef>
              <a:spcAft>
                <a:spcPts val="0"/>
              </a:spcAft>
              <a:buSzPts val="2800"/>
              <a:buNone/>
              <a:defRPr>
                <a:latin typeface="Fira Sans Medium"/>
                <a:ea typeface="Fira Sans Medium"/>
                <a:cs typeface="Fira Sans Medium"/>
                <a:sym typeface="Fira Sans Medium"/>
              </a:defRPr>
            </a:lvl2pPr>
            <a:lvl3pPr lvl="2" algn="l">
              <a:lnSpc>
                <a:spcPct val="100000"/>
              </a:lnSpc>
              <a:spcBef>
                <a:spcPts val="0"/>
              </a:spcBef>
              <a:spcAft>
                <a:spcPts val="0"/>
              </a:spcAft>
              <a:buSzPts val="2800"/>
              <a:buNone/>
              <a:defRPr>
                <a:latin typeface="Fira Sans Medium"/>
                <a:ea typeface="Fira Sans Medium"/>
                <a:cs typeface="Fira Sans Medium"/>
                <a:sym typeface="Fira Sans Medium"/>
              </a:defRPr>
            </a:lvl3pPr>
            <a:lvl4pPr lvl="3" algn="l">
              <a:lnSpc>
                <a:spcPct val="100000"/>
              </a:lnSpc>
              <a:spcBef>
                <a:spcPts val="0"/>
              </a:spcBef>
              <a:spcAft>
                <a:spcPts val="0"/>
              </a:spcAft>
              <a:buSzPts val="2800"/>
              <a:buNone/>
              <a:defRPr>
                <a:latin typeface="Fira Sans Medium"/>
                <a:ea typeface="Fira Sans Medium"/>
                <a:cs typeface="Fira Sans Medium"/>
                <a:sym typeface="Fira Sans Medium"/>
              </a:defRPr>
            </a:lvl4pPr>
            <a:lvl5pPr lvl="4" algn="l">
              <a:lnSpc>
                <a:spcPct val="100000"/>
              </a:lnSpc>
              <a:spcBef>
                <a:spcPts val="0"/>
              </a:spcBef>
              <a:spcAft>
                <a:spcPts val="0"/>
              </a:spcAft>
              <a:buSzPts val="2800"/>
              <a:buNone/>
              <a:defRPr>
                <a:latin typeface="Fira Sans Medium"/>
                <a:ea typeface="Fira Sans Medium"/>
                <a:cs typeface="Fira Sans Medium"/>
                <a:sym typeface="Fira Sans Medium"/>
              </a:defRPr>
            </a:lvl5pPr>
            <a:lvl6pPr lvl="5" algn="l">
              <a:lnSpc>
                <a:spcPct val="100000"/>
              </a:lnSpc>
              <a:spcBef>
                <a:spcPts val="0"/>
              </a:spcBef>
              <a:spcAft>
                <a:spcPts val="0"/>
              </a:spcAft>
              <a:buSzPts val="2800"/>
              <a:buNone/>
              <a:defRPr>
                <a:latin typeface="Fira Sans Medium"/>
                <a:ea typeface="Fira Sans Medium"/>
                <a:cs typeface="Fira Sans Medium"/>
                <a:sym typeface="Fira Sans Medium"/>
              </a:defRPr>
            </a:lvl6pPr>
            <a:lvl7pPr lvl="6" algn="l">
              <a:lnSpc>
                <a:spcPct val="100000"/>
              </a:lnSpc>
              <a:spcBef>
                <a:spcPts val="0"/>
              </a:spcBef>
              <a:spcAft>
                <a:spcPts val="0"/>
              </a:spcAft>
              <a:buSzPts val="2800"/>
              <a:buNone/>
              <a:defRPr>
                <a:latin typeface="Fira Sans Medium"/>
                <a:ea typeface="Fira Sans Medium"/>
                <a:cs typeface="Fira Sans Medium"/>
                <a:sym typeface="Fira Sans Medium"/>
              </a:defRPr>
            </a:lvl7pPr>
            <a:lvl8pPr lvl="7" algn="l">
              <a:lnSpc>
                <a:spcPct val="100000"/>
              </a:lnSpc>
              <a:spcBef>
                <a:spcPts val="0"/>
              </a:spcBef>
              <a:spcAft>
                <a:spcPts val="0"/>
              </a:spcAft>
              <a:buSzPts val="2800"/>
              <a:buNone/>
              <a:defRPr>
                <a:latin typeface="Fira Sans Medium"/>
                <a:ea typeface="Fira Sans Medium"/>
                <a:cs typeface="Fira Sans Medium"/>
                <a:sym typeface="Fira Sans Medium"/>
              </a:defRPr>
            </a:lvl8pPr>
            <a:lvl9pPr lvl="8" algn="l">
              <a:lnSpc>
                <a:spcPct val="100000"/>
              </a:lnSpc>
              <a:spcBef>
                <a:spcPts val="0"/>
              </a:spcBef>
              <a:spcAft>
                <a:spcPts val="0"/>
              </a:spcAft>
              <a:buSzPts val="2800"/>
              <a:buNone/>
              <a:defRPr>
                <a:latin typeface="Fira Sans Medium"/>
                <a:ea typeface="Fira Sans Medium"/>
                <a:cs typeface="Fira Sans Medium"/>
                <a:sym typeface="Fira Sans Medium"/>
              </a:defRPr>
            </a:lvl9pPr>
          </a:lstStyle>
          <a:p>
            <a:r>
              <a:rPr lang="en-US"/>
              <a:t>Click to edit Master title style</a:t>
            </a:r>
            <a:endParaRPr/>
          </a:p>
        </p:txBody>
      </p:sp>
      <p:cxnSp>
        <p:nvCxnSpPr>
          <p:cNvPr id="102" name="Google Shape;102;p15"/>
          <p:cNvCxnSpPr/>
          <p:nvPr/>
        </p:nvCxnSpPr>
        <p:spPr>
          <a:xfrm>
            <a:off x="0" y="399375"/>
            <a:ext cx="9144000" cy="0"/>
          </a:xfrm>
          <a:prstGeom prst="straightConnector1">
            <a:avLst/>
          </a:prstGeom>
          <a:noFill/>
          <a:ln w="38100" cap="flat" cmpd="sng">
            <a:solidFill>
              <a:srgbClr val="244E0D"/>
            </a:solidFill>
            <a:prstDash val="solid"/>
            <a:round/>
            <a:headEnd type="none" w="sm" len="sm"/>
            <a:tailEnd type="none" w="sm" len="sm"/>
          </a:ln>
        </p:spPr>
      </p:cxnSp>
      <p:pic>
        <p:nvPicPr>
          <p:cNvPr id="103" name="Google Shape;103;p15"/>
          <p:cNvPicPr preferRelativeResize="0"/>
          <p:nvPr/>
        </p:nvPicPr>
        <p:blipFill>
          <a:blip r:embed="rId2">
            <a:alphaModFix/>
          </a:blip>
          <a:stretch>
            <a:fillRect/>
          </a:stretch>
        </p:blipFill>
        <p:spPr>
          <a:xfrm>
            <a:off x="0" y="4627583"/>
            <a:ext cx="8839198" cy="427267"/>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58184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457200" y="571500"/>
            <a:ext cx="8229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en-US"/>
              <a:t>Click to edit Master title style</a:t>
            </a:r>
            <a:endParaRPr/>
          </a:p>
        </p:txBody>
      </p:sp>
      <p:sp>
        <p:nvSpPr>
          <p:cNvPr id="106" name="Google Shape;106;p16"/>
          <p:cNvSpPr txBox="1">
            <a:spLocks noGrp="1"/>
          </p:cNvSpPr>
          <p:nvPr>
            <p:ph type="body" idx="1"/>
          </p:nvPr>
        </p:nvSpPr>
        <p:spPr>
          <a:xfrm>
            <a:off x="914400" y="1152475"/>
            <a:ext cx="3397200" cy="32646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pPr lvl="0"/>
            <a:r>
              <a:rPr lang="en-US"/>
              <a:t>Edit Master text styles</a:t>
            </a:r>
          </a:p>
        </p:txBody>
      </p:sp>
      <p:sp>
        <p:nvSpPr>
          <p:cNvPr id="107" name="Google Shape;107;p16"/>
          <p:cNvSpPr txBox="1">
            <a:spLocks noGrp="1"/>
          </p:cNvSpPr>
          <p:nvPr>
            <p:ph type="body" idx="2"/>
          </p:nvPr>
        </p:nvSpPr>
        <p:spPr>
          <a:xfrm>
            <a:off x="4832400" y="1152475"/>
            <a:ext cx="3854400" cy="32646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pPr lvl="0"/>
            <a:r>
              <a:rPr lang="en-US"/>
              <a:t>Edit Master text styles</a:t>
            </a:r>
          </a:p>
        </p:txBody>
      </p:sp>
      <p:sp>
        <p:nvSpPr>
          <p:cNvPr id="108" name="Google Shape;108;p16"/>
          <p:cNvSpPr txBox="1">
            <a:spLocks noGrp="1"/>
          </p:cNvSpPr>
          <p:nvPr>
            <p:ph type="title" idx="3"/>
          </p:nvPr>
        </p:nvSpPr>
        <p:spPr>
          <a:xfrm>
            <a:off x="457200" y="45720"/>
            <a:ext cx="8229600" cy="379800"/>
          </a:xfrm>
          <a:prstGeom prst="rect">
            <a:avLst/>
          </a:prstGeom>
          <a:noFill/>
          <a:ln>
            <a:noFill/>
          </a:ln>
          <a:effectLst>
            <a:outerShdw blurRad="57150" dist="19050" dir="5400000" algn="bl" rotWithShape="0">
              <a:srgbClr val="000000">
                <a:alpha val="49803"/>
              </a:srgbClr>
            </a:outerShdw>
          </a:effectLst>
        </p:spPr>
        <p:txBody>
          <a:bodyPr spcFirstLastPara="1" wrap="square" lIns="91425" tIns="91425" rIns="91425" bIns="91425" anchor="t" anchorCtr="0">
            <a:normAutofit/>
          </a:bodyPr>
          <a:lstStyle>
            <a:lvl1pPr lvl="0" algn="l">
              <a:lnSpc>
                <a:spcPct val="100000"/>
              </a:lnSpc>
              <a:spcBef>
                <a:spcPts val="0"/>
              </a:spcBef>
              <a:spcAft>
                <a:spcPts val="0"/>
              </a:spcAft>
              <a:buClr>
                <a:srgbClr val="355235"/>
              </a:buClr>
              <a:buSzPts val="1400"/>
              <a:buNone/>
              <a:defRPr sz="1400">
                <a:solidFill>
                  <a:srgbClr val="355235"/>
                </a:solidFill>
                <a:latin typeface="Fira Sans Medium"/>
                <a:ea typeface="Fira Sans Medium"/>
                <a:cs typeface="Fira Sans Medium"/>
                <a:sym typeface="Fira Sans Medium"/>
              </a:defRPr>
            </a:lvl1pPr>
            <a:lvl2pPr lvl="1" algn="l">
              <a:lnSpc>
                <a:spcPct val="100000"/>
              </a:lnSpc>
              <a:spcBef>
                <a:spcPts val="0"/>
              </a:spcBef>
              <a:spcAft>
                <a:spcPts val="0"/>
              </a:spcAft>
              <a:buSzPts val="2800"/>
              <a:buNone/>
              <a:defRPr>
                <a:latin typeface="Fira Sans Medium"/>
                <a:ea typeface="Fira Sans Medium"/>
                <a:cs typeface="Fira Sans Medium"/>
                <a:sym typeface="Fira Sans Medium"/>
              </a:defRPr>
            </a:lvl2pPr>
            <a:lvl3pPr lvl="2" algn="l">
              <a:lnSpc>
                <a:spcPct val="100000"/>
              </a:lnSpc>
              <a:spcBef>
                <a:spcPts val="0"/>
              </a:spcBef>
              <a:spcAft>
                <a:spcPts val="0"/>
              </a:spcAft>
              <a:buSzPts val="2800"/>
              <a:buNone/>
              <a:defRPr>
                <a:latin typeface="Fira Sans Medium"/>
                <a:ea typeface="Fira Sans Medium"/>
                <a:cs typeface="Fira Sans Medium"/>
                <a:sym typeface="Fira Sans Medium"/>
              </a:defRPr>
            </a:lvl3pPr>
            <a:lvl4pPr lvl="3" algn="l">
              <a:lnSpc>
                <a:spcPct val="100000"/>
              </a:lnSpc>
              <a:spcBef>
                <a:spcPts val="0"/>
              </a:spcBef>
              <a:spcAft>
                <a:spcPts val="0"/>
              </a:spcAft>
              <a:buSzPts val="2800"/>
              <a:buNone/>
              <a:defRPr>
                <a:latin typeface="Fira Sans Medium"/>
                <a:ea typeface="Fira Sans Medium"/>
                <a:cs typeface="Fira Sans Medium"/>
                <a:sym typeface="Fira Sans Medium"/>
              </a:defRPr>
            </a:lvl4pPr>
            <a:lvl5pPr lvl="4" algn="l">
              <a:lnSpc>
                <a:spcPct val="100000"/>
              </a:lnSpc>
              <a:spcBef>
                <a:spcPts val="0"/>
              </a:spcBef>
              <a:spcAft>
                <a:spcPts val="0"/>
              </a:spcAft>
              <a:buSzPts val="2800"/>
              <a:buNone/>
              <a:defRPr>
                <a:latin typeface="Fira Sans Medium"/>
                <a:ea typeface="Fira Sans Medium"/>
                <a:cs typeface="Fira Sans Medium"/>
                <a:sym typeface="Fira Sans Medium"/>
              </a:defRPr>
            </a:lvl5pPr>
            <a:lvl6pPr lvl="5" algn="l">
              <a:lnSpc>
                <a:spcPct val="100000"/>
              </a:lnSpc>
              <a:spcBef>
                <a:spcPts val="0"/>
              </a:spcBef>
              <a:spcAft>
                <a:spcPts val="0"/>
              </a:spcAft>
              <a:buSzPts val="2800"/>
              <a:buNone/>
              <a:defRPr>
                <a:latin typeface="Fira Sans Medium"/>
                <a:ea typeface="Fira Sans Medium"/>
                <a:cs typeface="Fira Sans Medium"/>
                <a:sym typeface="Fira Sans Medium"/>
              </a:defRPr>
            </a:lvl6pPr>
            <a:lvl7pPr lvl="6" algn="l">
              <a:lnSpc>
                <a:spcPct val="100000"/>
              </a:lnSpc>
              <a:spcBef>
                <a:spcPts val="0"/>
              </a:spcBef>
              <a:spcAft>
                <a:spcPts val="0"/>
              </a:spcAft>
              <a:buSzPts val="2800"/>
              <a:buNone/>
              <a:defRPr>
                <a:latin typeface="Fira Sans Medium"/>
                <a:ea typeface="Fira Sans Medium"/>
                <a:cs typeface="Fira Sans Medium"/>
                <a:sym typeface="Fira Sans Medium"/>
              </a:defRPr>
            </a:lvl7pPr>
            <a:lvl8pPr lvl="7" algn="l">
              <a:lnSpc>
                <a:spcPct val="100000"/>
              </a:lnSpc>
              <a:spcBef>
                <a:spcPts val="0"/>
              </a:spcBef>
              <a:spcAft>
                <a:spcPts val="0"/>
              </a:spcAft>
              <a:buSzPts val="2800"/>
              <a:buNone/>
              <a:defRPr>
                <a:latin typeface="Fira Sans Medium"/>
                <a:ea typeface="Fira Sans Medium"/>
                <a:cs typeface="Fira Sans Medium"/>
                <a:sym typeface="Fira Sans Medium"/>
              </a:defRPr>
            </a:lvl8pPr>
            <a:lvl9pPr lvl="8" algn="l">
              <a:lnSpc>
                <a:spcPct val="100000"/>
              </a:lnSpc>
              <a:spcBef>
                <a:spcPts val="0"/>
              </a:spcBef>
              <a:spcAft>
                <a:spcPts val="0"/>
              </a:spcAft>
              <a:buSzPts val="2800"/>
              <a:buNone/>
              <a:defRPr>
                <a:latin typeface="Fira Sans Medium"/>
                <a:ea typeface="Fira Sans Medium"/>
                <a:cs typeface="Fira Sans Medium"/>
                <a:sym typeface="Fira Sans Medium"/>
              </a:defRPr>
            </a:lvl9pPr>
          </a:lstStyle>
          <a:p>
            <a:r>
              <a:rPr lang="en-US"/>
              <a:t>Click to edit Master title style</a:t>
            </a:r>
            <a:endParaRPr/>
          </a:p>
        </p:txBody>
      </p:sp>
      <p:cxnSp>
        <p:nvCxnSpPr>
          <p:cNvPr id="109" name="Google Shape;109;p16"/>
          <p:cNvCxnSpPr/>
          <p:nvPr/>
        </p:nvCxnSpPr>
        <p:spPr>
          <a:xfrm>
            <a:off x="0" y="399375"/>
            <a:ext cx="9144000" cy="0"/>
          </a:xfrm>
          <a:prstGeom prst="straightConnector1">
            <a:avLst/>
          </a:prstGeom>
          <a:noFill/>
          <a:ln w="38100" cap="flat" cmpd="sng">
            <a:solidFill>
              <a:srgbClr val="244E0D"/>
            </a:solidFill>
            <a:prstDash val="solid"/>
            <a:round/>
            <a:headEnd type="none" w="sm" len="sm"/>
            <a:tailEnd type="none" w="sm" len="sm"/>
          </a:ln>
        </p:spPr>
      </p:cxnSp>
      <p:pic>
        <p:nvPicPr>
          <p:cNvPr id="110" name="Google Shape;110;p16"/>
          <p:cNvPicPr preferRelativeResize="0"/>
          <p:nvPr/>
        </p:nvPicPr>
        <p:blipFill>
          <a:blip r:embed="rId2">
            <a:alphaModFix/>
          </a:blip>
          <a:stretch>
            <a:fillRect/>
          </a:stretch>
        </p:blipFill>
        <p:spPr>
          <a:xfrm>
            <a:off x="0" y="4627583"/>
            <a:ext cx="8839198" cy="427267"/>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2137736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457200" y="571500"/>
            <a:ext cx="8229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en-US"/>
              <a:t>Click to edit Master title style</a:t>
            </a:r>
            <a:endParaRPr/>
          </a:p>
        </p:txBody>
      </p:sp>
      <p:sp>
        <p:nvSpPr>
          <p:cNvPr id="113" name="Google Shape;113;p17"/>
          <p:cNvSpPr txBox="1">
            <a:spLocks noGrp="1"/>
          </p:cNvSpPr>
          <p:nvPr>
            <p:ph type="title" idx="2"/>
          </p:nvPr>
        </p:nvSpPr>
        <p:spPr>
          <a:xfrm>
            <a:off x="457200" y="45720"/>
            <a:ext cx="8229600" cy="379800"/>
          </a:xfrm>
          <a:prstGeom prst="rect">
            <a:avLst/>
          </a:prstGeom>
          <a:noFill/>
          <a:ln>
            <a:noFill/>
          </a:ln>
          <a:effectLst>
            <a:outerShdw blurRad="57150" dist="19050" dir="5400000" algn="bl" rotWithShape="0">
              <a:srgbClr val="000000">
                <a:alpha val="49803"/>
              </a:srgbClr>
            </a:outerShdw>
          </a:effectLst>
        </p:spPr>
        <p:txBody>
          <a:bodyPr spcFirstLastPara="1" wrap="square" lIns="91425" tIns="91425" rIns="91425" bIns="91425" anchor="t" anchorCtr="0">
            <a:normAutofit/>
          </a:bodyPr>
          <a:lstStyle>
            <a:lvl1pPr lvl="0" algn="l">
              <a:lnSpc>
                <a:spcPct val="100000"/>
              </a:lnSpc>
              <a:spcBef>
                <a:spcPts val="0"/>
              </a:spcBef>
              <a:spcAft>
                <a:spcPts val="0"/>
              </a:spcAft>
              <a:buClr>
                <a:srgbClr val="355235"/>
              </a:buClr>
              <a:buSzPts val="1400"/>
              <a:buNone/>
              <a:defRPr sz="1400">
                <a:solidFill>
                  <a:srgbClr val="355235"/>
                </a:solidFill>
                <a:latin typeface="Fira Sans Medium"/>
                <a:ea typeface="Fira Sans Medium"/>
                <a:cs typeface="Fira Sans Medium"/>
                <a:sym typeface="Fira Sans Medium"/>
              </a:defRPr>
            </a:lvl1pPr>
            <a:lvl2pPr lvl="1" algn="l">
              <a:lnSpc>
                <a:spcPct val="100000"/>
              </a:lnSpc>
              <a:spcBef>
                <a:spcPts val="0"/>
              </a:spcBef>
              <a:spcAft>
                <a:spcPts val="0"/>
              </a:spcAft>
              <a:buSzPts val="2800"/>
              <a:buNone/>
              <a:defRPr>
                <a:latin typeface="Fira Sans Medium"/>
                <a:ea typeface="Fira Sans Medium"/>
                <a:cs typeface="Fira Sans Medium"/>
                <a:sym typeface="Fira Sans Medium"/>
              </a:defRPr>
            </a:lvl2pPr>
            <a:lvl3pPr lvl="2" algn="l">
              <a:lnSpc>
                <a:spcPct val="100000"/>
              </a:lnSpc>
              <a:spcBef>
                <a:spcPts val="0"/>
              </a:spcBef>
              <a:spcAft>
                <a:spcPts val="0"/>
              </a:spcAft>
              <a:buSzPts val="2800"/>
              <a:buNone/>
              <a:defRPr>
                <a:latin typeface="Fira Sans Medium"/>
                <a:ea typeface="Fira Sans Medium"/>
                <a:cs typeface="Fira Sans Medium"/>
                <a:sym typeface="Fira Sans Medium"/>
              </a:defRPr>
            </a:lvl3pPr>
            <a:lvl4pPr lvl="3" algn="l">
              <a:lnSpc>
                <a:spcPct val="100000"/>
              </a:lnSpc>
              <a:spcBef>
                <a:spcPts val="0"/>
              </a:spcBef>
              <a:spcAft>
                <a:spcPts val="0"/>
              </a:spcAft>
              <a:buSzPts val="2800"/>
              <a:buNone/>
              <a:defRPr>
                <a:latin typeface="Fira Sans Medium"/>
                <a:ea typeface="Fira Sans Medium"/>
                <a:cs typeface="Fira Sans Medium"/>
                <a:sym typeface="Fira Sans Medium"/>
              </a:defRPr>
            </a:lvl4pPr>
            <a:lvl5pPr lvl="4" algn="l">
              <a:lnSpc>
                <a:spcPct val="100000"/>
              </a:lnSpc>
              <a:spcBef>
                <a:spcPts val="0"/>
              </a:spcBef>
              <a:spcAft>
                <a:spcPts val="0"/>
              </a:spcAft>
              <a:buSzPts val="2800"/>
              <a:buNone/>
              <a:defRPr>
                <a:latin typeface="Fira Sans Medium"/>
                <a:ea typeface="Fira Sans Medium"/>
                <a:cs typeface="Fira Sans Medium"/>
                <a:sym typeface="Fira Sans Medium"/>
              </a:defRPr>
            </a:lvl5pPr>
            <a:lvl6pPr lvl="5" algn="l">
              <a:lnSpc>
                <a:spcPct val="100000"/>
              </a:lnSpc>
              <a:spcBef>
                <a:spcPts val="0"/>
              </a:spcBef>
              <a:spcAft>
                <a:spcPts val="0"/>
              </a:spcAft>
              <a:buSzPts val="2800"/>
              <a:buNone/>
              <a:defRPr>
                <a:latin typeface="Fira Sans Medium"/>
                <a:ea typeface="Fira Sans Medium"/>
                <a:cs typeface="Fira Sans Medium"/>
                <a:sym typeface="Fira Sans Medium"/>
              </a:defRPr>
            </a:lvl6pPr>
            <a:lvl7pPr lvl="6" algn="l">
              <a:lnSpc>
                <a:spcPct val="100000"/>
              </a:lnSpc>
              <a:spcBef>
                <a:spcPts val="0"/>
              </a:spcBef>
              <a:spcAft>
                <a:spcPts val="0"/>
              </a:spcAft>
              <a:buSzPts val="2800"/>
              <a:buNone/>
              <a:defRPr>
                <a:latin typeface="Fira Sans Medium"/>
                <a:ea typeface="Fira Sans Medium"/>
                <a:cs typeface="Fira Sans Medium"/>
                <a:sym typeface="Fira Sans Medium"/>
              </a:defRPr>
            </a:lvl7pPr>
            <a:lvl8pPr lvl="7" algn="l">
              <a:lnSpc>
                <a:spcPct val="100000"/>
              </a:lnSpc>
              <a:spcBef>
                <a:spcPts val="0"/>
              </a:spcBef>
              <a:spcAft>
                <a:spcPts val="0"/>
              </a:spcAft>
              <a:buSzPts val="2800"/>
              <a:buNone/>
              <a:defRPr>
                <a:latin typeface="Fira Sans Medium"/>
                <a:ea typeface="Fira Sans Medium"/>
                <a:cs typeface="Fira Sans Medium"/>
                <a:sym typeface="Fira Sans Medium"/>
              </a:defRPr>
            </a:lvl8pPr>
            <a:lvl9pPr lvl="8" algn="l">
              <a:lnSpc>
                <a:spcPct val="100000"/>
              </a:lnSpc>
              <a:spcBef>
                <a:spcPts val="0"/>
              </a:spcBef>
              <a:spcAft>
                <a:spcPts val="0"/>
              </a:spcAft>
              <a:buSzPts val="2800"/>
              <a:buNone/>
              <a:defRPr>
                <a:latin typeface="Fira Sans Medium"/>
                <a:ea typeface="Fira Sans Medium"/>
                <a:cs typeface="Fira Sans Medium"/>
                <a:sym typeface="Fira Sans Medium"/>
              </a:defRPr>
            </a:lvl9pPr>
          </a:lstStyle>
          <a:p>
            <a:r>
              <a:rPr lang="en-US"/>
              <a:t>Click to edit Master title style</a:t>
            </a:r>
            <a:endParaRPr/>
          </a:p>
        </p:txBody>
      </p:sp>
      <p:cxnSp>
        <p:nvCxnSpPr>
          <p:cNvPr id="114" name="Google Shape;114;p17"/>
          <p:cNvCxnSpPr/>
          <p:nvPr/>
        </p:nvCxnSpPr>
        <p:spPr>
          <a:xfrm>
            <a:off x="0" y="399375"/>
            <a:ext cx="9144000" cy="0"/>
          </a:xfrm>
          <a:prstGeom prst="straightConnector1">
            <a:avLst/>
          </a:prstGeom>
          <a:noFill/>
          <a:ln w="38100" cap="flat" cmpd="sng">
            <a:solidFill>
              <a:srgbClr val="244E0D"/>
            </a:solidFill>
            <a:prstDash val="solid"/>
            <a:round/>
            <a:headEnd type="none" w="sm" len="sm"/>
            <a:tailEnd type="none" w="sm" len="sm"/>
          </a:ln>
        </p:spPr>
      </p:cxnSp>
      <p:pic>
        <p:nvPicPr>
          <p:cNvPr id="115" name="Google Shape;115;p17"/>
          <p:cNvPicPr preferRelativeResize="0"/>
          <p:nvPr/>
        </p:nvPicPr>
        <p:blipFill>
          <a:blip r:embed="rId2">
            <a:alphaModFix/>
          </a:blip>
          <a:stretch>
            <a:fillRect/>
          </a:stretch>
        </p:blipFill>
        <p:spPr>
          <a:xfrm>
            <a:off x="0" y="4627583"/>
            <a:ext cx="8839198" cy="427267"/>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20707269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r>
              <a:rPr lang="en-US"/>
              <a:t>Click to edit Master title style</a:t>
            </a:r>
            <a:endParaRPr/>
          </a:p>
        </p:txBody>
      </p:sp>
      <p:sp>
        <p:nvSpPr>
          <p:cNvPr id="118" name="Google Shape;118;p18"/>
          <p:cNvSpPr txBox="1">
            <a:spLocks noGrp="1"/>
          </p:cNvSpPr>
          <p:nvPr>
            <p:ph type="title" idx="2"/>
          </p:nvPr>
        </p:nvSpPr>
        <p:spPr>
          <a:xfrm>
            <a:off x="457200" y="45720"/>
            <a:ext cx="8229600" cy="379800"/>
          </a:xfrm>
          <a:prstGeom prst="rect">
            <a:avLst/>
          </a:prstGeom>
          <a:noFill/>
          <a:ln>
            <a:noFill/>
          </a:ln>
          <a:effectLst>
            <a:outerShdw blurRad="57150" dist="19050" dir="5400000" algn="bl" rotWithShape="0">
              <a:srgbClr val="000000">
                <a:alpha val="49803"/>
              </a:srgbClr>
            </a:outerShdw>
          </a:effectLst>
        </p:spPr>
        <p:txBody>
          <a:bodyPr spcFirstLastPara="1" wrap="square" lIns="91425" tIns="91425" rIns="91425" bIns="91425" anchor="t" anchorCtr="0">
            <a:normAutofit/>
          </a:bodyPr>
          <a:lstStyle>
            <a:lvl1pPr lvl="0" algn="l">
              <a:lnSpc>
                <a:spcPct val="100000"/>
              </a:lnSpc>
              <a:spcBef>
                <a:spcPts val="0"/>
              </a:spcBef>
              <a:spcAft>
                <a:spcPts val="0"/>
              </a:spcAft>
              <a:buClr>
                <a:srgbClr val="355235"/>
              </a:buClr>
              <a:buSzPts val="1400"/>
              <a:buNone/>
              <a:defRPr sz="1400">
                <a:solidFill>
                  <a:srgbClr val="355235"/>
                </a:solidFill>
                <a:latin typeface="Fira Sans Medium"/>
                <a:ea typeface="Fira Sans Medium"/>
                <a:cs typeface="Fira Sans Medium"/>
                <a:sym typeface="Fira Sans Medium"/>
              </a:defRPr>
            </a:lvl1pPr>
            <a:lvl2pPr lvl="1" algn="l">
              <a:lnSpc>
                <a:spcPct val="100000"/>
              </a:lnSpc>
              <a:spcBef>
                <a:spcPts val="0"/>
              </a:spcBef>
              <a:spcAft>
                <a:spcPts val="0"/>
              </a:spcAft>
              <a:buSzPts val="2800"/>
              <a:buNone/>
              <a:defRPr>
                <a:latin typeface="Fira Sans Medium"/>
                <a:ea typeface="Fira Sans Medium"/>
                <a:cs typeface="Fira Sans Medium"/>
                <a:sym typeface="Fira Sans Medium"/>
              </a:defRPr>
            </a:lvl2pPr>
            <a:lvl3pPr lvl="2" algn="l">
              <a:lnSpc>
                <a:spcPct val="100000"/>
              </a:lnSpc>
              <a:spcBef>
                <a:spcPts val="0"/>
              </a:spcBef>
              <a:spcAft>
                <a:spcPts val="0"/>
              </a:spcAft>
              <a:buSzPts val="2800"/>
              <a:buNone/>
              <a:defRPr>
                <a:latin typeface="Fira Sans Medium"/>
                <a:ea typeface="Fira Sans Medium"/>
                <a:cs typeface="Fira Sans Medium"/>
                <a:sym typeface="Fira Sans Medium"/>
              </a:defRPr>
            </a:lvl3pPr>
            <a:lvl4pPr lvl="3" algn="l">
              <a:lnSpc>
                <a:spcPct val="100000"/>
              </a:lnSpc>
              <a:spcBef>
                <a:spcPts val="0"/>
              </a:spcBef>
              <a:spcAft>
                <a:spcPts val="0"/>
              </a:spcAft>
              <a:buSzPts val="2800"/>
              <a:buNone/>
              <a:defRPr>
                <a:latin typeface="Fira Sans Medium"/>
                <a:ea typeface="Fira Sans Medium"/>
                <a:cs typeface="Fira Sans Medium"/>
                <a:sym typeface="Fira Sans Medium"/>
              </a:defRPr>
            </a:lvl4pPr>
            <a:lvl5pPr lvl="4" algn="l">
              <a:lnSpc>
                <a:spcPct val="100000"/>
              </a:lnSpc>
              <a:spcBef>
                <a:spcPts val="0"/>
              </a:spcBef>
              <a:spcAft>
                <a:spcPts val="0"/>
              </a:spcAft>
              <a:buSzPts val="2800"/>
              <a:buNone/>
              <a:defRPr>
                <a:latin typeface="Fira Sans Medium"/>
                <a:ea typeface="Fira Sans Medium"/>
                <a:cs typeface="Fira Sans Medium"/>
                <a:sym typeface="Fira Sans Medium"/>
              </a:defRPr>
            </a:lvl5pPr>
            <a:lvl6pPr lvl="5" algn="l">
              <a:lnSpc>
                <a:spcPct val="100000"/>
              </a:lnSpc>
              <a:spcBef>
                <a:spcPts val="0"/>
              </a:spcBef>
              <a:spcAft>
                <a:spcPts val="0"/>
              </a:spcAft>
              <a:buSzPts val="2800"/>
              <a:buNone/>
              <a:defRPr>
                <a:latin typeface="Fira Sans Medium"/>
                <a:ea typeface="Fira Sans Medium"/>
                <a:cs typeface="Fira Sans Medium"/>
                <a:sym typeface="Fira Sans Medium"/>
              </a:defRPr>
            </a:lvl6pPr>
            <a:lvl7pPr lvl="6" algn="l">
              <a:lnSpc>
                <a:spcPct val="100000"/>
              </a:lnSpc>
              <a:spcBef>
                <a:spcPts val="0"/>
              </a:spcBef>
              <a:spcAft>
                <a:spcPts val="0"/>
              </a:spcAft>
              <a:buSzPts val="2800"/>
              <a:buNone/>
              <a:defRPr>
                <a:latin typeface="Fira Sans Medium"/>
                <a:ea typeface="Fira Sans Medium"/>
                <a:cs typeface="Fira Sans Medium"/>
                <a:sym typeface="Fira Sans Medium"/>
              </a:defRPr>
            </a:lvl7pPr>
            <a:lvl8pPr lvl="7" algn="l">
              <a:lnSpc>
                <a:spcPct val="100000"/>
              </a:lnSpc>
              <a:spcBef>
                <a:spcPts val="0"/>
              </a:spcBef>
              <a:spcAft>
                <a:spcPts val="0"/>
              </a:spcAft>
              <a:buSzPts val="2800"/>
              <a:buNone/>
              <a:defRPr>
                <a:latin typeface="Fira Sans Medium"/>
                <a:ea typeface="Fira Sans Medium"/>
                <a:cs typeface="Fira Sans Medium"/>
                <a:sym typeface="Fira Sans Medium"/>
              </a:defRPr>
            </a:lvl8pPr>
            <a:lvl9pPr lvl="8" algn="l">
              <a:lnSpc>
                <a:spcPct val="100000"/>
              </a:lnSpc>
              <a:spcBef>
                <a:spcPts val="0"/>
              </a:spcBef>
              <a:spcAft>
                <a:spcPts val="0"/>
              </a:spcAft>
              <a:buSzPts val="2800"/>
              <a:buNone/>
              <a:defRPr>
                <a:latin typeface="Fira Sans Medium"/>
                <a:ea typeface="Fira Sans Medium"/>
                <a:cs typeface="Fira Sans Medium"/>
                <a:sym typeface="Fira Sans Medium"/>
              </a:defRPr>
            </a:lvl9pPr>
          </a:lstStyle>
          <a:p>
            <a:r>
              <a:rPr lang="en-US"/>
              <a:t>Click to edit Master title style</a:t>
            </a:r>
            <a:endParaRPr/>
          </a:p>
        </p:txBody>
      </p:sp>
      <p:cxnSp>
        <p:nvCxnSpPr>
          <p:cNvPr id="119" name="Google Shape;119;p18"/>
          <p:cNvCxnSpPr/>
          <p:nvPr/>
        </p:nvCxnSpPr>
        <p:spPr>
          <a:xfrm>
            <a:off x="0" y="399375"/>
            <a:ext cx="9144000" cy="0"/>
          </a:xfrm>
          <a:prstGeom prst="straightConnector1">
            <a:avLst/>
          </a:prstGeom>
          <a:noFill/>
          <a:ln w="38100" cap="flat" cmpd="sng">
            <a:solidFill>
              <a:srgbClr val="244E0D"/>
            </a:solidFill>
            <a:prstDash val="solid"/>
            <a:round/>
            <a:headEnd type="none" w="sm" len="sm"/>
            <a:tailEnd type="none" w="sm" len="sm"/>
          </a:ln>
        </p:spPr>
      </p:cxnSp>
      <p:pic>
        <p:nvPicPr>
          <p:cNvPr id="120" name="Google Shape;120;p18"/>
          <p:cNvPicPr preferRelativeResize="0"/>
          <p:nvPr/>
        </p:nvPicPr>
        <p:blipFill>
          <a:blip r:embed="rId2">
            <a:alphaModFix/>
          </a:blip>
          <a:stretch>
            <a:fillRect/>
          </a:stretch>
        </p:blipFill>
        <p:spPr>
          <a:xfrm>
            <a:off x="0" y="4627583"/>
            <a:ext cx="8839198" cy="427267"/>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21047436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1">
  <p:cSld name="Section title and description 1">
    <p:spTree>
      <p:nvGrpSpPr>
        <p:cNvPr id="1" name="Shape 121"/>
        <p:cNvGrpSpPr/>
        <p:nvPr/>
      </p:nvGrpSpPr>
      <p:grpSpPr>
        <a:xfrm>
          <a:off x="0" y="0"/>
          <a:ext cx="0" cy="0"/>
          <a:chOff x="0" y="0"/>
          <a:chExt cx="0" cy="0"/>
        </a:xfrm>
      </p:grpSpPr>
      <p:sp>
        <p:nvSpPr>
          <p:cNvPr id="122" name="Google Shape;122;p19"/>
          <p:cNvSpPr/>
          <p:nvPr/>
        </p:nvSpPr>
        <p:spPr>
          <a:xfrm>
            <a:off x="4572000" y="-125"/>
            <a:ext cx="4572000" cy="5143500"/>
          </a:xfrm>
          <a:prstGeom prst="rect">
            <a:avLst/>
          </a:prstGeom>
          <a:solidFill>
            <a:srgbClr val="FFF6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19"/>
          <p:cNvSpPr txBox="1">
            <a:spLocks noGrp="1"/>
          </p:cNvSpPr>
          <p:nvPr>
            <p:ph type="title"/>
          </p:nvPr>
        </p:nvSpPr>
        <p:spPr>
          <a:xfrm>
            <a:off x="457200" y="571500"/>
            <a:ext cx="3902400" cy="2144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500"/>
              <a:buNone/>
              <a:defRPr sz="25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r>
              <a:rPr lang="en-US"/>
              <a:t>Click to edit Master title style</a:t>
            </a:r>
            <a:endParaRPr/>
          </a:p>
        </p:txBody>
      </p:sp>
      <p:sp>
        <p:nvSpPr>
          <p:cNvPr id="124" name="Google Shape;124;p19"/>
          <p:cNvSpPr txBox="1">
            <a:spLocks noGrp="1"/>
          </p:cNvSpPr>
          <p:nvPr>
            <p:ph type="body" idx="1"/>
          </p:nvPr>
        </p:nvSpPr>
        <p:spPr>
          <a:xfrm>
            <a:off x="4784400" y="571500"/>
            <a:ext cx="3902400" cy="37389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solidFill>
                  <a:schemeClr val="dk1"/>
                </a:solidFil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pPr lvl="0"/>
            <a:r>
              <a:rPr lang="en-US"/>
              <a:t>Edit Master text styles</a:t>
            </a:r>
          </a:p>
        </p:txBody>
      </p:sp>
      <p:cxnSp>
        <p:nvCxnSpPr>
          <p:cNvPr id="125" name="Google Shape;125;p19"/>
          <p:cNvCxnSpPr/>
          <p:nvPr/>
        </p:nvCxnSpPr>
        <p:spPr>
          <a:xfrm>
            <a:off x="0" y="475575"/>
            <a:ext cx="9144000" cy="0"/>
          </a:xfrm>
          <a:prstGeom prst="straightConnector1">
            <a:avLst/>
          </a:prstGeom>
          <a:noFill/>
          <a:ln w="76200" cap="flat" cmpd="sng">
            <a:solidFill>
              <a:srgbClr val="244E0D"/>
            </a:solidFill>
            <a:prstDash val="solid"/>
            <a:round/>
            <a:headEnd type="none" w="sm" len="sm"/>
            <a:tailEnd type="none" w="sm" len="sm"/>
          </a:ln>
        </p:spPr>
      </p:cxnSp>
      <p:pic>
        <p:nvPicPr>
          <p:cNvPr id="126" name="Google Shape;126;p19"/>
          <p:cNvPicPr preferRelativeResize="0"/>
          <p:nvPr/>
        </p:nvPicPr>
        <p:blipFill rotWithShape="1">
          <a:blip r:embed="rId2">
            <a:alphaModFix/>
          </a:blip>
          <a:srcRect/>
          <a:stretch/>
        </p:blipFill>
        <p:spPr>
          <a:xfrm>
            <a:off x="0" y="4416925"/>
            <a:ext cx="8839202" cy="671331"/>
          </a:xfrm>
          <a:prstGeom prst="rect">
            <a:avLst/>
          </a:prstGeom>
          <a:noFill/>
          <a:ln>
            <a:noFill/>
          </a:ln>
          <a:effectLst>
            <a:outerShdw blurRad="57150" dist="19050" dir="5400000" algn="bl" rotWithShape="0">
              <a:srgbClr val="000000">
                <a:alpha val="49803"/>
              </a:srgbClr>
            </a:outerShdw>
          </a:effectLst>
        </p:spPr>
      </p:pic>
      <p:sp>
        <p:nvSpPr>
          <p:cNvPr id="127" name="Google Shape;127;p19"/>
          <p:cNvSpPr txBox="1">
            <a:spLocks noGrp="1"/>
          </p:cNvSpPr>
          <p:nvPr>
            <p:ph type="title" idx="2"/>
          </p:nvPr>
        </p:nvSpPr>
        <p:spPr>
          <a:xfrm>
            <a:off x="457200" y="45720"/>
            <a:ext cx="8229600" cy="379800"/>
          </a:xfrm>
          <a:prstGeom prst="rect">
            <a:avLst/>
          </a:prstGeom>
          <a:noFill/>
          <a:ln>
            <a:noFill/>
          </a:ln>
          <a:effectLst>
            <a:outerShdw blurRad="57150" dist="19050" dir="5400000" algn="bl" rotWithShape="0">
              <a:srgbClr val="000000">
                <a:alpha val="49803"/>
              </a:srgbClr>
            </a:outerShdw>
          </a:effectLst>
        </p:spPr>
        <p:txBody>
          <a:bodyPr spcFirstLastPara="1" wrap="square" lIns="91425" tIns="91425" rIns="91425" bIns="91425" anchor="t" anchorCtr="0">
            <a:normAutofit/>
          </a:bodyPr>
          <a:lstStyle>
            <a:lvl1pPr lvl="0" algn="l">
              <a:lnSpc>
                <a:spcPct val="100000"/>
              </a:lnSpc>
              <a:spcBef>
                <a:spcPts val="0"/>
              </a:spcBef>
              <a:spcAft>
                <a:spcPts val="0"/>
              </a:spcAft>
              <a:buClr>
                <a:srgbClr val="355235"/>
              </a:buClr>
              <a:buSzPts val="1400"/>
              <a:buNone/>
              <a:defRPr sz="1400">
                <a:solidFill>
                  <a:srgbClr val="355235"/>
                </a:solidFill>
                <a:latin typeface="Fira Sans Medium"/>
                <a:ea typeface="Fira Sans Medium"/>
                <a:cs typeface="Fira Sans Medium"/>
                <a:sym typeface="Fira Sans Medium"/>
              </a:defRPr>
            </a:lvl1pPr>
            <a:lvl2pPr lvl="1" algn="l">
              <a:lnSpc>
                <a:spcPct val="100000"/>
              </a:lnSpc>
              <a:spcBef>
                <a:spcPts val="0"/>
              </a:spcBef>
              <a:spcAft>
                <a:spcPts val="0"/>
              </a:spcAft>
              <a:buSzPts val="2800"/>
              <a:buNone/>
              <a:defRPr>
                <a:latin typeface="Fira Sans Medium"/>
                <a:ea typeface="Fira Sans Medium"/>
                <a:cs typeface="Fira Sans Medium"/>
                <a:sym typeface="Fira Sans Medium"/>
              </a:defRPr>
            </a:lvl2pPr>
            <a:lvl3pPr lvl="2" algn="l">
              <a:lnSpc>
                <a:spcPct val="100000"/>
              </a:lnSpc>
              <a:spcBef>
                <a:spcPts val="0"/>
              </a:spcBef>
              <a:spcAft>
                <a:spcPts val="0"/>
              </a:spcAft>
              <a:buSzPts val="2800"/>
              <a:buNone/>
              <a:defRPr>
                <a:latin typeface="Fira Sans Medium"/>
                <a:ea typeface="Fira Sans Medium"/>
                <a:cs typeface="Fira Sans Medium"/>
                <a:sym typeface="Fira Sans Medium"/>
              </a:defRPr>
            </a:lvl3pPr>
            <a:lvl4pPr lvl="3" algn="l">
              <a:lnSpc>
                <a:spcPct val="100000"/>
              </a:lnSpc>
              <a:spcBef>
                <a:spcPts val="0"/>
              </a:spcBef>
              <a:spcAft>
                <a:spcPts val="0"/>
              </a:spcAft>
              <a:buSzPts val="2800"/>
              <a:buNone/>
              <a:defRPr>
                <a:latin typeface="Fira Sans Medium"/>
                <a:ea typeface="Fira Sans Medium"/>
                <a:cs typeface="Fira Sans Medium"/>
                <a:sym typeface="Fira Sans Medium"/>
              </a:defRPr>
            </a:lvl4pPr>
            <a:lvl5pPr lvl="4" algn="l">
              <a:lnSpc>
                <a:spcPct val="100000"/>
              </a:lnSpc>
              <a:spcBef>
                <a:spcPts val="0"/>
              </a:spcBef>
              <a:spcAft>
                <a:spcPts val="0"/>
              </a:spcAft>
              <a:buSzPts val="2800"/>
              <a:buNone/>
              <a:defRPr>
                <a:latin typeface="Fira Sans Medium"/>
                <a:ea typeface="Fira Sans Medium"/>
                <a:cs typeface="Fira Sans Medium"/>
                <a:sym typeface="Fira Sans Medium"/>
              </a:defRPr>
            </a:lvl5pPr>
            <a:lvl6pPr lvl="5" algn="l">
              <a:lnSpc>
                <a:spcPct val="100000"/>
              </a:lnSpc>
              <a:spcBef>
                <a:spcPts val="0"/>
              </a:spcBef>
              <a:spcAft>
                <a:spcPts val="0"/>
              </a:spcAft>
              <a:buSzPts val="2800"/>
              <a:buNone/>
              <a:defRPr>
                <a:latin typeface="Fira Sans Medium"/>
                <a:ea typeface="Fira Sans Medium"/>
                <a:cs typeface="Fira Sans Medium"/>
                <a:sym typeface="Fira Sans Medium"/>
              </a:defRPr>
            </a:lvl6pPr>
            <a:lvl7pPr lvl="6" algn="l">
              <a:lnSpc>
                <a:spcPct val="100000"/>
              </a:lnSpc>
              <a:spcBef>
                <a:spcPts val="0"/>
              </a:spcBef>
              <a:spcAft>
                <a:spcPts val="0"/>
              </a:spcAft>
              <a:buSzPts val="2800"/>
              <a:buNone/>
              <a:defRPr>
                <a:latin typeface="Fira Sans Medium"/>
                <a:ea typeface="Fira Sans Medium"/>
                <a:cs typeface="Fira Sans Medium"/>
                <a:sym typeface="Fira Sans Medium"/>
              </a:defRPr>
            </a:lvl7pPr>
            <a:lvl8pPr lvl="7" algn="l">
              <a:lnSpc>
                <a:spcPct val="100000"/>
              </a:lnSpc>
              <a:spcBef>
                <a:spcPts val="0"/>
              </a:spcBef>
              <a:spcAft>
                <a:spcPts val="0"/>
              </a:spcAft>
              <a:buSzPts val="2800"/>
              <a:buNone/>
              <a:defRPr>
                <a:latin typeface="Fira Sans Medium"/>
                <a:ea typeface="Fira Sans Medium"/>
                <a:cs typeface="Fira Sans Medium"/>
                <a:sym typeface="Fira Sans Medium"/>
              </a:defRPr>
            </a:lvl8pPr>
            <a:lvl9pPr lvl="8" algn="l">
              <a:lnSpc>
                <a:spcPct val="100000"/>
              </a:lnSpc>
              <a:spcBef>
                <a:spcPts val="0"/>
              </a:spcBef>
              <a:spcAft>
                <a:spcPts val="0"/>
              </a:spcAft>
              <a:buSzPts val="2800"/>
              <a:buNone/>
              <a:defRPr>
                <a:latin typeface="Fira Sans Medium"/>
                <a:ea typeface="Fira Sans Medium"/>
                <a:cs typeface="Fira Sans Medium"/>
                <a:sym typeface="Fira Sans Medium"/>
              </a:defRPr>
            </a:lvl9pPr>
          </a:lstStyle>
          <a:p>
            <a:r>
              <a:rPr lang="en-US"/>
              <a:t>Click to edit Master title style</a:t>
            </a:r>
            <a:endParaRPr/>
          </a:p>
        </p:txBody>
      </p:sp>
    </p:spTree>
    <p:extLst>
      <p:ext uri="{BB962C8B-B14F-4D97-AF65-F5344CB8AC3E}">
        <p14:creationId xmlns:p14="http://schemas.microsoft.com/office/powerpoint/2010/main" val="3488631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8"/>
        <p:cNvGrpSpPr/>
        <p:nvPr/>
      </p:nvGrpSpPr>
      <p:grpSpPr>
        <a:xfrm>
          <a:off x="0" y="0"/>
          <a:ext cx="0" cy="0"/>
          <a:chOff x="0" y="0"/>
          <a:chExt cx="0" cy="0"/>
        </a:xfrm>
      </p:grpSpPr>
      <p:sp>
        <p:nvSpPr>
          <p:cNvPr id="129" name="Google Shape;129;p20"/>
          <p:cNvSpPr txBox="1">
            <a:spLocks noGrp="1"/>
          </p:cNvSpPr>
          <p:nvPr>
            <p:ph type="body" idx="1"/>
          </p:nvPr>
        </p:nvSpPr>
        <p:spPr>
          <a:xfrm>
            <a:off x="914400" y="40223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500"/>
              <a:buNone/>
              <a:defRPr sz="1500">
                <a:solidFill>
                  <a:schemeClr val="dk1"/>
                </a:solidFill>
              </a:defRPr>
            </a:lvl1pPr>
          </a:lstStyle>
          <a:p>
            <a:pPr lvl="0"/>
            <a:r>
              <a:rPr lang="en-US"/>
              <a:t>Edit Master text styles</a:t>
            </a:r>
          </a:p>
        </p:txBody>
      </p:sp>
      <p:sp>
        <p:nvSpPr>
          <p:cNvPr id="130" name="Google Shape;130;p20"/>
          <p:cNvSpPr txBox="1">
            <a:spLocks noGrp="1"/>
          </p:cNvSpPr>
          <p:nvPr>
            <p:ph type="title"/>
          </p:nvPr>
        </p:nvSpPr>
        <p:spPr>
          <a:xfrm>
            <a:off x="457200" y="45720"/>
            <a:ext cx="8229600" cy="379800"/>
          </a:xfrm>
          <a:prstGeom prst="rect">
            <a:avLst/>
          </a:prstGeom>
          <a:noFill/>
          <a:ln>
            <a:noFill/>
          </a:ln>
          <a:effectLst>
            <a:outerShdw blurRad="57150" dist="19050" dir="5400000" algn="bl" rotWithShape="0">
              <a:srgbClr val="000000">
                <a:alpha val="49803"/>
              </a:srgbClr>
            </a:outerShdw>
          </a:effectLst>
        </p:spPr>
        <p:txBody>
          <a:bodyPr spcFirstLastPara="1" wrap="square" lIns="91425" tIns="91425" rIns="91425" bIns="91425" anchor="t" anchorCtr="0">
            <a:normAutofit/>
          </a:bodyPr>
          <a:lstStyle>
            <a:lvl1pPr lvl="0" algn="l">
              <a:lnSpc>
                <a:spcPct val="100000"/>
              </a:lnSpc>
              <a:spcBef>
                <a:spcPts val="0"/>
              </a:spcBef>
              <a:spcAft>
                <a:spcPts val="0"/>
              </a:spcAft>
              <a:buClr>
                <a:srgbClr val="355235"/>
              </a:buClr>
              <a:buSzPts val="1400"/>
              <a:buNone/>
              <a:defRPr sz="1400">
                <a:solidFill>
                  <a:srgbClr val="355235"/>
                </a:solidFill>
                <a:latin typeface="Fira Sans Medium"/>
                <a:ea typeface="Fira Sans Medium"/>
                <a:cs typeface="Fira Sans Medium"/>
                <a:sym typeface="Fira Sans Medium"/>
              </a:defRPr>
            </a:lvl1pPr>
            <a:lvl2pPr lvl="1" algn="l">
              <a:lnSpc>
                <a:spcPct val="100000"/>
              </a:lnSpc>
              <a:spcBef>
                <a:spcPts val="0"/>
              </a:spcBef>
              <a:spcAft>
                <a:spcPts val="0"/>
              </a:spcAft>
              <a:buSzPts val="2800"/>
              <a:buNone/>
              <a:defRPr>
                <a:latin typeface="Fira Sans Medium"/>
                <a:ea typeface="Fira Sans Medium"/>
                <a:cs typeface="Fira Sans Medium"/>
                <a:sym typeface="Fira Sans Medium"/>
              </a:defRPr>
            </a:lvl2pPr>
            <a:lvl3pPr lvl="2" algn="l">
              <a:lnSpc>
                <a:spcPct val="100000"/>
              </a:lnSpc>
              <a:spcBef>
                <a:spcPts val="0"/>
              </a:spcBef>
              <a:spcAft>
                <a:spcPts val="0"/>
              </a:spcAft>
              <a:buSzPts val="2800"/>
              <a:buNone/>
              <a:defRPr>
                <a:latin typeface="Fira Sans Medium"/>
                <a:ea typeface="Fira Sans Medium"/>
                <a:cs typeface="Fira Sans Medium"/>
                <a:sym typeface="Fira Sans Medium"/>
              </a:defRPr>
            </a:lvl3pPr>
            <a:lvl4pPr lvl="3" algn="l">
              <a:lnSpc>
                <a:spcPct val="100000"/>
              </a:lnSpc>
              <a:spcBef>
                <a:spcPts val="0"/>
              </a:spcBef>
              <a:spcAft>
                <a:spcPts val="0"/>
              </a:spcAft>
              <a:buSzPts val="2800"/>
              <a:buNone/>
              <a:defRPr>
                <a:latin typeface="Fira Sans Medium"/>
                <a:ea typeface="Fira Sans Medium"/>
                <a:cs typeface="Fira Sans Medium"/>
                <a:sym typeface="Fira Sans Medium"/>
              </a:defRPr>
            </a:lvl4pPr>
            <a:lvl5pPr lvl="4" algn="l">
              <a:lnSpc>
                <a:spcPct val="100000"/>
              </a:lnSpc>
              <a:spcBef>
                <a:spcPts val="0"/>
              </a:spcBef>
              <a:spcAft>
                <a:spcPts val="0"/>
              </a:spcAft>
              <a:buSzPts val="2800"/>
              <a:buNone/>
              <a:defRPr>
                <a:latin typeface="Fira Sans Medium"/>
                <a:ea typeface="Fira Sans Medium"/>
                <a:cs typeface="Fira Sans Medium"/>
                <a:sym typeface="Fira Sans Medium"/>
              </a:defRPr>
            </a:lvl5pPr>
            <a:lvl6pPr lvl="5" algn="l">
              <a:lnSpc>
                <a:spcPct val="100000"/>
              </a:lnSpc>
              <a:spcBef>
                <a:spcPts val="0"/>
              </a:spcBef>
              <a:spcAft>
                <a:spcPts val="0"/>
              </a:spcAft>
              <a:buSzPts val="2800"/>
              <a:buNone/>
              <a:defRPr>
                <a:latin typeface="Fira Sans Medium"/>
                <a:ea typeface="Fira Sans Medium"/>
                <a:cs typeface="Fira Sans Medium"/>
                <a:sym typeface="Fira Sans Medium"/>
              </a:defRPr>
            </a:lvl6pPr>
            <a:lvl7pPr lvl="6" algn="l">
              <a:lnSpc>
                <a:spcPct val="100000"/>
              </a:lnSpc>
              <a:spcBef>
                <a:spcPts val="0"/>
              </a:spcBef>
              <a:spcAft>
                <a:spcPts val="0"/>
              </a:spcAft>
              <a:buSzPts val="2800"/>
              <a:buNone/>
              <a:defRPr>
                <a:latin typeface="Fira Sans Medium"/>
                <a:ea typeface="Fira Sans Medium"/>
                <a:cs typeface="Fira Sans Medium"/>
                <a:sym typeface="Fira Sans Medium"/>
              </a:defRPr>
            </a:lvl7pPr>
            <a:lvl8pPr lvl="7" algn="l">
              <a:lnSpc>
                <a:spcPct val="100000"/>
              </a:lnSpc>
              <a:spcBef>
                <a:spcPts val="0"/>
              </a:spcBef>
              <a:spcAft>
                <a:spcPts val="0"/>
              </a:spcAft>
              <a:buSzPts val="2800"/>
              <a:buNone/>
              <a:defRPr>
                <a:latin typeface="Fira Sans Medium"/>
                <a:ea typeface="Fira Sans Medium"/>
                <a:cs typeface="Fira Sans Medium"/>
                <a:sym typeface="Fira Sans Medium"/>
              </a:defRPr>
            </a:lvl8pPr>
            <a:lvl9pPr lvl="8" algn="l">
              <a:lnSpc>
                <a:spcPct val="100000"/>
              </a:lnSpc>
              <a:spcBef>
                <a:spcPts val="0"/>
              </a:spcBef>
              <a:spcAft>
                <a:spcPts val="0"/>
              </a:spcAft>
              <a:buSzPts val="2800"/>
              <a:buNone/>
              <a:defRPr>
                <a:latin typeface="Fira Sans Medium"/>
                <a:ea typeface="Fira Sans Medium"/>
                <a:cs typeface="Fira Sans Medium"/>
                <a:sym typeface="Fira Sans Medium"/>
              </a:defRPr>
            </a:lvl9pPr>
          </a:lstStyle>
          <a:p>
            <a:r>
              <a:rPr lang="en-US"/>
              <a:t>Click to edit Master title style</a:t>
            </a:r>
            <a:endParaRPr/>
          </a:p>
        </p:txBody>
      </p:sp>
      <p:cxnSp>
        <p:nvCxnSpPr>
          <p:cNvPr id="131" name="Google Shape;131;p20"/>
          <p:cNvCxnSpPr/>
          <p:nvPr/>
        </p:nvCxnSpPr>
        <p:spPr>
          <a:xfrm>
            <a:off x="0" y="399375"/>
            <a:ext cx="9144000" cy="0"/>
          </a:xfrm>
          <a:prstGeom prst="straightConnector1">
            <a:avLst/>
          </a:prstGeom>
          <a:noFill/>
          <a:ln w="38100" cap="flat" cmpd="sng">
            <a:solidFill>
              <a:srgbClr val="244E0D"/>
            </a:solidFill>
            <a:prstDash val="solid"/>
            <a:round/>
            <a:headEnd type="none" w="sm" len="sm"/>
            <a:tailEnd type="none" w="sm" len="sm"/>
          </a:ln>
        </p:spPr>
      </p:cxnSp>
      <p:pic>
        <p:nvPicPr>
          <p:cNvPr id="132" name="Google Shape;132;p20"/>
          <p:cNvPicPr preferRelativeResize="0"/>
          <p:nvPr/>
        </p:nvPicPr>
        <p:blipFill>
          <a:blip r:embed="rId2">
            <a:alphaModFix/>
          </a:blip>
          <a:stretch>
            <a:fillRect/>
          </a:stretch>
        </p:blipFill>
        <p:spPr>
          <a:xfrm>
            <a:off x="0" y="4627583"/>
            <a:ext cx="8839198" cy="427267"/>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24363799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33"/>
        <p:cNvGrpSpPr/>
        <p:nvPr/>
      </p:nvGrpSpPr>
      <p:grpSpPr>
        <a:xfrm>
          <a:off x="0" y="0"/>
          <a:ext cx="0" cy="0"/>
          <a:chOff x="0" y="0"/>
          <a:chExt cx="0" cy="0"/>
        </a:xfrm>
      </p:grpSpPr>
      <p:sp>
        <p:nvSpPr>
          <p:cNvPr id="134" name="Google Shape;134;p21"/>
          <p:cNvSpPr txBox="1">
            <a:spLocks noGrp="1"/>
          </p:cNvSpPr>
          <p:nvPr>
            <p:ph type="title" hasCustomPrompt="1"/>
          </p:nvPr>
        </p:nvSpPr>
        <p:spPr>
          <a:xfrm>
            <a:off x="457200" y="914400"/>
            <a:ext cx="8229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35" name="Google Shape;135;p21"/>
          <p:cNvSpPr txBox="1">
            <a:spLocks noGrp="1"/>
          </p:cNvSpPr>
          <p:nvPr>
            <p:ph type="body" idx="1"/>
          </p:nvPr>
        </p:nvSpPr>
        <p:spPr>
          <a:xfrm>
            <a:off x="457200" y="2587375"/>
            <a:ext cx="8229600" cy="164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solidFill>
                  <a:schemeClr val="dk1"/>
                </a:solidFill>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pPr lvl="0"/>
            <a:r>
              <a:rPr lang="en-US"/>
              <a:t>Edit Master text styles</a:t>
            </a:r>
          </a:p>
        </p:txBody>
      </p:sp>
      <p:sp>
        <p:nvSpPr>
          <p:cNvPr id="136" name="Google Shape;136;p21"/>
          <p:cNvSpPr txBox="1">
            <a:spLocks noGrp="1"/>
          </p:cNvSpPr>
          <p:nvPr>
            <p:ph type="title" idx="2"/>
          </p:nvPr>
        </p:nvSpPr>
        <p:spPr>
          <a:xfrm>
            <a:off x="457200" y="45720"/>
            <a:ext cx="8229600" cy="379800"/>
          </a:xfrm>
          <a:prstGeom prst="rect">
            <a:avLst/>
          </a:prstGeom>
          <a:noFill/>
          <a:ln>
            <a:noFill/>
          </a:ln>
          <a:effectLst>
            <a:outerShdw blurRad="57150" dist="19050" dir="5400000" algn="bl" rotWithShape="0">
              <a:srgbClr val="000000">
                <a:alpha val="49803"/>
              </a:srgbClr>
            </a:outerShdw>
          </a:effectLst>
        </p:spPr>
        <p:txBody>
          <a:bodyPr spcFirstLastPara="1" wrap="square" lIns="91425" tIns="91425" rIns="91425" bIns="91425" anchor="t" anchorCtr="0">
            <a:normAutofit/>
          </a:bodyPr>
          <a:lstStyle>
            <a:lvl1pPr lvl="0" algn="l">
              <a:lnSpc>
                <a:spcPct val="100000"/>
              </a:lnSpc>
              <a:spcBef>
                <a:spcPts val="0"/>
              </a:spcBef>
              <a:spcAft>
                <a:spcPts val="0"/>
              </a:spcAft>
              <a:buClr>
                <a:srgbClr val="355235"/>
              </a:buClr>
              <a:buSzPts val="1400"/>
              <a:buNone/>
              <a:defRPr sz="1400">
                <a:solidFill>
                  <a:srgbClr val="355235"/>
                </a:solidFill>
                <a:latin typeface="Fira Sans Medium"/>
                <a:ea typeface="Fira Sans Medium"/>
                <a:cs typeface="Fira Sans Medium"/>
                <a:sym typeface="Fira Sans Medium"/>
              </a:defRPr>
            </a:lvl1pPr>
            <a:lvl2pPr lvl="1" algn="l">
              <a:lnSpc>
                <a:spcPct val="100000"/>
              </a:lnSpc>
              <a:spcBef>
                <a:spcPts val="0"/>
              </a:spcBef>
              <a:spcAft>
                <a:spcPts val="0"/>
              </a:spcAft>
              <a:buSzPts val="2800"/>
              <a:buNone/>
              <a:defRPr>
                <a:latin typeface="Fira Sans Medium"/>
                <a:ea typeface="Fira Sans Medium"/>
                <a:cs typeface="Fira Sans Medium"/>
                <a:sym typeface="Fira Sans Medium"/>
              </a:defRPr>
            </a:lvl2pPr>
            <a:lvl3pPr lvl="2" algn="l">
              <a:lnSpc>
                <a:spcPct val="100000"/>
              </a:lnSpc>
              <a:spcBef>
                <a:spcPts val="0"/>
              </a:spcBef>
              <a:spcAft>
                <a:spcPts val="0"/>
              </a:spcAft>
              <a:buSzPts val="2800"/>
              <a:buNone/>
              <a:defRPr>
                <a:latin typeface="Fira Sans Medium"/>
                <a:ea typeface="Fira Sans Medium"/>
                <a:cs typeface="Fira Sans Medium"/>
                <a:sym typeface="Fira Sans Medium"/>
              </a:defRPr>
            </a:lvl3pPr>
            <a:lvl4pPr lvl="3" algn="l">
              <a:lnSpc>
                <a:spcPct val="100000"/>
              </a:lnSpc>
              <a:spcBef>
                <a:spcPts val="0"/>
              </a:spcBef>
              <a:spcAft>
                <a:spcPts val="0"/>
              </a:spcAft>
              <a:buSzPts val="2800"/>
              <a:buNone/>
              <a:defRPr>
                <a:latin typeface="Fira Sans Medium"/>
                <a:ea typeface="Fira Sans Medium"/>
                <a:cs typeface="Fira Sans Medium"/>
                <a:sym typeface="Fira Sans Medium"/>
              </a:defRPr>
            </a:lvl4pPr>
            <a:lvl5pPr lvl="4" algn="l">
              <a:lnSpc>
                <a:spcPct val="100000"/>
              </a:lnSpc>
              <a:spcBef>
                <a:spcPts val="0"/>
              </a:spcBef>
              <a:spcAft>
                <a:spcPts val="0"/>
              </a:spcAft>
              <a:buSzPts val="2800"/>
              <a:buNone/>
              <a:defRPr>
                <a:latin typeface="Fira Sans Medium"/>
                <a:ea typeface="Fira Sans Medium"/>
                <a:cs typeface="Fira Sans Medium"/>
                <a:sym typeface="Fira Sans Medium"/>
              </a:defRPr>
            </a:lvl5pPr>
            <a:lvl6pPr lvl="5" algn="l">
              <a:lnSpc>
                <a:spcPct val="100000"/>
              </a:lnSpc>
              <a:spcBef>
                <a:spcPts val="0"/>
              </a:spcBef>
              <a:spcAft>
                <a:spcPts val="0"/>
              </a:spcAft>
              <a:buSzPts val="2800"/>
              <a:buNone/>
              <a:defRPr>
                <a:latin typeface="Fira Sans Medium"/>
                <a:ea typeface="Fira Sans Medium"/>
                <a:cs typeface="Fira Sans Medium"/>
                <a:sym typeface="Fira Sans Medium"/>
              </a:defRPr>
            </a:lvl6pPr>
            <a:lvl7pPr lvl="6" algn="l">
              <a:lnSpc>
                <a:spcPct val="100000"/>
              </a:lnSpc>
              <a:spcBef>
                <a:spcPts val="0"/>
              </a:spcBef>
              <a:spcAft>
                <a:spcPts val="0"/>
              </a:spcAft>
              <a:buSzPts val="2800"/>
              <a:buNone/>
              <a:defRPr>
                <a:latin typeface="Fira Sans Medium"/>
                <a:ea typeface="Fira Sans Medium"/>
                <a:cs typeface="Fira Sans Medium"/>
                <a:sym typeface="Fira Sans Medium"/>
              </a:defRPr>
            </a:lvl7pPr>
            <a:lvl8pPr lvl="7" algn="l">
              <a:lnSpc>
                <a:spcPct val="100000"/>
              </a:lnSpc>
              <a:spcBef>
                <a:spcPts val="0"/>
              </a:spcBef>
              <a:spcAft>
                <a:spcPts val="0"/>
              </a:spcAft>
              <a:buSzPts val="2800"/>
              <a:buNone/>
              <a:defRPr>
                <a:latin typeface="Fira Sans Medium"/>
                <a:ea typeface="Fira Sans Medium"/>
                <a:cs typeface="Fira Sans Medium"/>
                <a:sym typeface="Fira Sans Medium"/>
              </a:defRPr>
            </a:lvl8pPr>
            <a:lvl9pPr lvl="8" algn="l">
              <a:lnSpc>
                <a:spcPct val="100000"/>
              </a:lnSpc>
              <a:spcBef>
                <a:spcPts val="0"/>
              </a:spcBef>
              <a:spcAft>
                <a:spcPts val="0"/>
              </a:spcAft>
              <a:buSzPts val="2800"/>
              <a:buNone/>
              <a:defRPr>
                <a:latin typeface="Fira Sans Medium"/>
                <a:ea typeface="Fira Sans Medium"/>
                <a:cs typeface="Fira Sans Medium"/>
                <a:sym typeface="Fira Sans Medium"/>
              </a:defRPr>
            </a:lvl9pPr>
          </a:lstStyle>
          <a:p>
            <a:r>
              <a:rPr lang="en-US"/>
              <a:t>Click to edit Master title style</a:t>
            </a:r>
            <a:endParaRPr/>
          </a:p>
        </p:txBody>
      </p:sp>
      <p:cxnSp>
        <p:nvCxnSpPr>
          <p:cNvPr id="137" name="Google Shape;137;p21"/>
          <p:cNvCxnSpPr/>
          <p:nvPr/>
        </p:nvCxnSpPr>
        <p:spPr>
          <a:xfrm>
            <a:off x="0" y="399375"/>
            <a:ext cx="9144000" cy="0"/>
          </a:xfrm>
          <a:prstGeom prst="straightConnector1">
            <a:avLst/>
          </a:prstGeom>
          <a:noFill/>
          <a:ln w="38100" cap="flat" cmpd="sng">
            <a:solidFill>
              <a:srgbClr val="244E0D"/>
            </a:solidFill>
            <a:prstDash val="solid"/>
            <a:round/>
            <a:headEnd type="none" w="sm" len="sm"/>
            <a:tailEnd type="none" w="sm" len="sm"/>
          </a:ln>
        </p:spPr>
      </p:cxnSp>
      <p:pic>
        <p:nvPicPr>
          <p:cNvPr id="138" name="Google Shape;138;p21"/>
          <p:cNvPicPr preferRelativeResize="0"/>
          <p:nvPr/>
        </p:nvPicPr>
        <p:blipFill>
          <a:blip r:embed="rId2">
            <a:alphaModFix/>
          </a:blip>
          <a:stretch>
            <a:fillRect/>
          </a:stretch>
        </p:blipFill>
        <p:spPr>
          <a:xfrm>
            <a:off x="0" y="4627583"/>
            <a:ext cx="8839198" cy="427267"/>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3592469029"/>
      </p:ext>
    </p:extLst>
  </p:cSld>
  <p:clrMapOvr>
    <a:masterClrMapping/>
  </p:clrMapOvr>
  <p:extLst>
    <p:ext uri="{DCECCB84-F9BA-43D5-87BE-67443E8EF086}">
      <p15:sldGuideLst xmlns:p15="http://schemas.microsoft.com/office/powerpoint/2012/main">
        <p15:guide id="1" orient="horz" pos="576">
          <p15:clr>
            <a:srgbClr val="FA7B17"/>
          </p15:clr>
        </p15:guide>
        <p15:guide id="2" orient="horz" pos="2664">
          <p15:clr>
            <a:srgbClr val="FA7B17"/>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9"/>
        <p:cNvGrpSpPr/>
        <p:nvPr/>
      </p:nvGrpSpPr>
      <p:grpSpPr>
        <a:xfrm>
          <a:off x="0" y="0"/>
          <a:ext cx="0" cy="0"/>
          <a:chOff x="0" y="0"/>
          <a:chExt cx="0" cy="0"/>
        </a:xfrm>
      </p:grpSpPr>
      <p:cxnSp>
        <p:nvCxnSpPr>
          <p:cNvPr id="140" name="Google Shape;140;p22"/>
          <p:cNvCxnSpPr/>
          <p:nvPr/>
        </p:nvCxnSpPr>
        <p:spPr>
          <a:xfrm>
            <a:off x="0" y="475575"/>
            <a:ext cx="9144000" cy="0"/>
          </a:xfrm>
          <a:prstGeom prst="straightConnector1">
            <a:avLst/>
          </a:prstGeom>
          <a:noFill/>
          <a:ln w="76200" cap="flat" cmpd="sng">
            <a:solidFill>
              <a:srgbClr val="244E0D"/>
            </a:solidFill>
            <a:prstDash val="solid"/>
            <a:round/>
            <a:headEnd type="none" w="sm" len="sm"/>
            <a:tailEnd type="none" w="sm" len="sm"/>
          </a:ln>
        </p:spPr>
      </p:cxnSp>
      <p:pic>
        <p:nvPicPr>
          <p:cNvPr id="141" name="Google Shape;141;p22"/>
          <p:cNvPicPr preferRelativeResize="0"/>
          <p:nvPr/>
        </p:nvPicPr>
        <p:blipFill rotWithShape="1">
          <a:blip r:embed="rId2">
            <a:alphaModFix/>
          </a:blip>
          <a:srcRect/>
          <a:stretch/>
        </p:blipFill>
        <p:spPr>
          <a:xfrm>
            <a:off x="0" y="4416925"/>
            <a:ext cx="8839202" cy="671331"/>
          </a:xfrm>
          <a:prstGeom prst="rect">
            <a:avLst/>
          </a:prstGeom>
          <a:noFill/>
          <a:ln>
            <a:noFill/>
          </a:ln>
          <a:effectLst>
            <a:outerShdw blurRad="57150" dist="19050" dir="5400000" algn="bl" rotWithShape="0">
              <a:srgbClr val="000000">
                <a:alpha val="49803"/>
              </a:srgbClr>
            </a:outerShdw>
          </a:effectLst>
        </p:spPr>
      </p:pic>
      <p:sp>
        <p:nvSpPr>
          <p:cNvPr id="142" name="Google Shape;142;p22"/>
          <p:cNvSpPr txBox="1">
            <a:spLocks noGrp="1"/>
          </p:cNvSpPr>
          <p:nvPr>
            <p:ph type="title"/>
          </p:nvPr>
        </p:nvSpPr>
        <p:spPr>
          <a:xfrm>
            <a:off x="457200" y="45720"/>
            <a:ext cx="8229600" cy="379800"/>
          </a:xfrm>
          <a:prstGeom prst="rect">
            <a:avLst/>
          </a:prstGeom>
          <a:noFill/>
          <a:ln>
            <a:noFill/>
          </a:ln>
          <a:effectLst>
            <a:outerShdw blurRad="57150" dist="19050" dir="5400000" algn="bl" rotWithShape="0">
              <a:srgbClr val="000000">
                <a:alpha val="49803"/>
              </a:srgbClr>
            </a:outerShdw>
          </a:effectLst>
        </p:spPr>
        <p:txBody>
          <a:bodyPr spcFirstLastPara="1" wrap="square" lIns="91425" tIns="91425" rIns="91425" bIns="91425" anchor="t" anchorCtr="0">
            <a:normAutofit/>
          </a:bodyPr>
          <a:lstStyle>
            <a:lvl1pPr lvl="0" algn="l">
              <a:lnSpc>
                <a:spcPct val="100000"/>
              </a:lnSpc>
              <a:spcBef>
                <a:spcPts val="0"/>
              </a:spcBef>
              <a:spcAft>
                <a:spcPts val="0"/>
              </a:spcAft>
              <a:buClr>
                <a:srgbClr val="355235"/>
              </a:buClr>
              <a:buSzPts val="1400"/>
              <a:buNone/>
              <a:defRPr sz="1400">
                <a:solidFill>
                  <a:srgbClr val="355235"/>
                </a:solidFill>
                <a:latin typeface="Fira Sans Medium"/>
                <a:ea typeface="Fira Sans Medium"/>
                <a:cs typeface="Fira Sans Medium"/>
                <a:sym typeface="Fira Sans Medium"/>
              </a:defRPr>
            </a:lvl1pPr>
            <a:lvl2pPr lvl="1" algn="l">
              <a:lnSpc>
                <a:spcPct val="100000"/>
              </a:lnSpc>
              <a:spcBef>
                <a:spcPts val="0"/>
              </a:spcBef>
              <a:spcAft>
                <a:spcPts val="0"/>
              </a:spcAft>
              <a:buSzPts val="2800"/>
              <a:buNone/>
              <a:defRPr>
                <a:latin typeface="Fira Sans Medium"/>
                <a:ea typeface="Fira Sans Medium"/>
                <a:cs typeface="Fira Sans Medium"/>
                <a:sym typeface="Fira Sans Medium"/>
              </a:defRPr>
            </a:lvl2pPr>
            <a:lvl3pPr lvl="2" algn="l">
              <a:lnSpc>
                <a:spcPct val="100000"/>
              </a:lnSpc>
              <a:spcBef>
                <a:spcPts val="0"/>
              </a:spcBef>
              <a:spcAft>
                <a:spcPts val="0"/>
              </a:spcAft>
              <a:buSzPts val="2800"/>
              <a:buNone/>
              <a:defRPr>
                <a:latin typeface="Fira Sans Medium"/>
                <a:ea typeface="Fira Sans Medium"/>
                <a:cs typeface="Fira Sans Medium"/>
                <a:sym typeface="Fira Sans Medium"/>
              </a:defRPr>
            </a:lvl3pPr>
            <a:lvl4pPr lvl="3" algn="l">
              <a:lnSpc>
                <a:spcPct val="100000"/>
              </a:lnSpc>
              <a:spcBef>
                <a:spcPts val="0"/>
              </a:spcBef>
              <a:spcAft>
                <a:spcPts val="0"/>
              </a:spcAft>
              <a:buSzPts val="2800"/>
              <a:buNone/>
              <a:defRPr>
                <a:latin typeface="Fira Sans Medium"/>
                <a:ea typeface="Fira Sans Medium"/>
                <a:cs typeface="Fira Sans Medium"/>
                <a:sym typeface="Fira Sans Medium"/>
              </a:defRPr>
            </a:lvl4pPr>
            <a:lvl5pPr lvl="4" algn="l">
              <a:lnSpc>
                <a:spcPct val="100000"/>
              </a:lnSpc>
              <a:spcBef>
                <a:spcPts val="0"/>
              </a:spcBef>
              <a:spcAft>
                <a:spcPts val="0"/>
              </a:spcAft>
              <a:buSzPts val="2800"/>
              <a:buNone/>
              <a:defRPr>
                <a:latin typeface="Fira Sans Medium"/>
                <a:ea typeface="Fira Sans Medium"/>
                <a:cs typeface="Fira Sans Medium"/>
                <a:sym typeface="Fira Sans Medium"/>
              </a:defRPr>
            </a:lvl5pPr>
            <a:lvl6pPr lvl="5" algn="l">
              <a:lnSpc>
                <a:spcPct val="100000"/>
              </a:lnSpc>
              <a:spcBef>
                <a:spcPts val="0"/>
              </a:spcBef>
              <a:spcAft>
                <a:spcPts val="0"/>
              </a:spcAft>
              <a:buSzPts val="2800"/>
              <a:buNone/>
              <a:defRPr>
                <a:latin typeface="Fira Sans Medium"/>
                <a:ea typeface="Fira Sans Medium"/>
                <a:cs typeface="Fira Sans Medium"/>
                <a:sym typeface="Fira Sans Medium"/>
              </a:defRPr>
            </a:lvl6pPr>
            <a:lvl7pPr lvl="6" algn="l">
              <a:lnSpc>
                <a:spcPct val="100000"/>
              </a:lnSpc>
              <a:spcBef>
                <a:spcPts val="0"/>
              </a:spcBef>
              <a:spcAft>
                <a:spcPts val="0"/>
              </a:spcAft>
              <a:buSzPts val="2800"/>
              <a:buNone/>
              <a:defRPr>
                <a:latin typeface="Fira Sans Medium"/>
                <a:ea typeface="Fira Sans Medium"/>
                <a:cs typeface="Fira Sans Medium"/>
                <a:sym typeface="Fira Sans Medium"/>
              </a:defRPr>
            </a:lvl7pPr>
            <a:lvl8pPr lvl="7" algn="l">
              <a:lnSpc>
                <a:spcPct val="100000"/>
              </a:lnSpc>
              <a:spcBef>
                <a:spcPts val="0"/>
              </a:spcBef>
              <a:spcAft>
                <a:spcPts val="0"/>
              </a:spcAft>
              <a:buSzPts val="2800"/>
              <a:buNone/>
              <a:defRPr>
                <a:latin typeface="Fira Sans Medium"/>
                <a:ea typeface="Fira Sans Medium"/>
                <a:cs typeface="Fira Sans Medium"/>
                <a:sym typeface="Fira Sans Medium"/>
              </a:defRPr>
            </a:lvl8pPr>
            <a:lvl9pPr lvl="8" algn="l">
              <a:lnSpc>
                <a:spcPct val="100000"/>
              </a:lnSpc>
              <a:spcBef>
                <a:spcPts val="0"/>
              </a:spcBef>
              <a:spcAft>
                <a:spcPts val="0"/>
              </a:spcAft>
              <a:buSzPts val="2800"/>
              <a:buNone/>
              <a:defRPr>
                <a:latin typeface="Fira Sans Medium"/>
                <a:ea typeface="Fira Sans Medium"/>
                <a:cs typeface="Fira Sans Medium"/>
                <a:sym typeface="Fira Sans Medium"/>
              </a:defRPr>
            </a:lvl9pPr>
          </a:lstStyle>
          <a:p>
            <a:r>
              <a:rPr lang="en-US"/>
              <a:t>Click to edit Master title style</a:t>
            </a:r>
            <a:endParaRPr/>
          </a:p>
        </p:txBody>
      </p:sp>
    </p:spTree>
    <p:extLst>
      <p:ext uri="{BB962C8B-B14F-4D97-AF65-F5344CB8AC3E}">
        <p14:creationId xmlns:p14="http://schemas.microsoft.com/office/powerpoint/2010/main" val="2503989224"/>
      </p:ext>
    </p:extLst>
  </p:cSld>
  <p:clrMapOvr>
    <a:masterClrMapping/>
  </p:clrMapOvr>
  <p:extLst>
    <p:ext uri="{DCECCB84-F9BA-43D5-87BE-67443E8EF086}">
      <p15:sldGuideLst xmlns:p15="http://schemas.microsoft.com/office/powerpoint/2012/main">
        <p15:guide id="1" orient="horz" pos="576">
          <p15:clr>
            <a:srgbClr val="FA7B17"/>
          </p15:clr>
        </p15:guide>
        <p15:guide id="2" orient="horz" pos="2664">
          <p15:clr>
            <a:srgbClr val="FA7B17"/>
          </p15:clr>
        </p15:guide>
        <p15:guide id="3" pos="5184">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inal Slide">
  <p:cSld name="Final Slide">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57200" y="45720"/>
            <a:ext cx="8229600" cy="379800"/>
          </a:xfrm>
          <a:prstGeom prst="rect">
            <a:avLst/>
          </a:prstGeom>
          <a:noFill/>
          <a:ln>
            <a:noFill/>
          </a:ln>
          <a:effectLst>
            <a:outerShdw blurRad="57150" dist="19050" dir="5400000" algn="bl" rotWithShape="0">
              <a:srgbClr val="000000">
                <a:alpha val="49803"/>
              </a:srgbClr>
            </a:outerShdw>
          </a:effectLst>
        </p:spPr>
        <p:txBody>
          <a:bodyPr spcFirstLastPara="1" wrap="square" lIns="91425" tIns="91425" rIns="91425" bIns="91425" anchor="t" anchorCtr="0">
            <a:normAutofit/>
          </a:bodyPr>
          <a:lstStyle>
            <a:lvl1pPr lvl="0" algn="l">
              <a:lnSpc>
                <a:spcPct val="100000"/>
              </a:lnSpc>
              <a:spcBef>
                <a:spcPts val="0"/>
              </a:spcBef>
              <a:spcAft>
                <a:spcPts val="0"/>
              </a:spcAft>
              <a:buClr>
                <a:srgbClr val="355235"/>
              </a:buClr>
              <a:buSzPts val="1400"/>
              <a:buNone/>
              <a:defRPr sz="1400">
                <a:solidFill>
                  <a:srgbClr val="355235"/>
                </a:solidFill>
                <a:latin typeface="Fira Sans Medium"/>
                <a:ea typeface="Fira Sans Medium"/>
                <a:cs typeface="Fira Sans Medium"/>
                <a:sym typeface="Fira Sans Medium"/>
              </a:defRPr>
            </a:lvl1pPr>
            <a:lvl2pPr lvl="1" algn="l">
              <a:lnSpc>
                <a:spcPct val="100000"/>
              </a:lnSpc>
              <a:spcBef>
                <a:spcPts val="0"/>
              </a:spcBef>
              <a:spcAft>
                <a:spcPts val="0"/>
              </a:spcAft>
              <a:buSzPts val="2800"/>
              <a:buNone/>
              <a:defRPr>
                <a:latin typeface="Fira Sans Medium"/>
                <a:ea typeface="Fira Sans Medium"/>
                <a:cs typeface="Fira Sans Medium"/>
                <a:sym typeface="Fira Sans Medium"/>
              </a:defRPr>
            </a:lvl2pPr>
            <a:lvl3pPr lvl="2" algn="l">
              <a:lnSpc>
                <a:spcPct val="100000"/>
              </a:lnSpc>
              <a:spcBef>
                <a:spcPts val="0"/>
              </a:spcBef>
              <a:spcAft>
                <a:spcPts val="0"/>
              </a:spcAft>
              <a:buSzPts val="2800"/>
              <a:buNone/>
              <a:defRPr>
                <a:latin typeface="Fira Sans Medium"/>
                <a:ea typeface="Fira Sans Medium"/>
                <a:cs typeface="Fira Sans Medium"/>
                <a:sym typeface="Fira Sans Medium"/>
              </a:defRPr>
            </a:lvl3pPr>
            <a:lvl4pPr lvl="3" algn="l">
              <a:lnSpc>
                <a:spcPct val="100000"/>
              </a:lnSpc>
              <a:spcBef>
                <a:spcPts val="0"/>
              </a:spcBef>
              <a:spcAft>
                <a:spcPts val="0"/>
              </a:spcAft>
              <a:buSzPts val="2800"/>
              <a:buNone/>
              <a:defRPr>
                <a:latin typeface="Fira Sans Medium"/>
                <a:ea typeface="Fira Sans Medium"/>
                <a:cs typeface="Fira Sans Medium"/>
                <a:sym typeface="Fira Sans Medium"/>
              </a:defRPr>
            </a:lvl4pPr>
            <a:lvl5pPr lvl="4" algn="l">
              <a:lnSpc>
                <a:spcPct val="100000"/>
              </a:lnSpc>
              <a:spcBef>
                <a:spcPts val="0"/>
              </a:spcBef>
              <a:spcAft>
                <a:spcPts val="0"/>
              </a:spcAft>
              <a:buSzPts val="2800"/>
              <a:buNone/>
              <a:defRPr>
                <a:latin typeface="Fira Sans Medium"/>
                <a:ea typeface="Fira Sans Medium"/>
                <a:cs typeface="Fira Sans Medium"/>
                <a:sym typeface="Fira Sans Medium"/>
              </a:defRPr>
            </a:lvl5pPr>
            <a:lvl6pPr lvl="5" algn="l">
              <a:lnSpc>
                <a:spcPct val="100000"/>
              </a:lnSpc>
              <a:spcBef>
                <a:spcPts val="0"/>
              </a:spcBef>
              <a:spcAft>
                <a:spcPts val="0"/>
              </a:spcAft>
              <a:buSzPts val="2800"/>
              <a:buNone/>
              <a:defRPr>
                <a:latin typeface="Fira Sans Medium"/>
                <a:ea typeface="Fira Sans Medium"/>
                <a:cs typeface="Fira Sans Medium"/>
                <a:sym typeface="Fira Sans Medium"/>
              </a:defRPr>
            </a:lvl6pPr>
            <a:lvl7pPr lvl="6" algn="l">
              <a:lnSpc>
                <a:spcPct val="100000"/>
              </a:lnSpc>
              <a:spcBef>
                <a:spcPts val="0"/>
              </a:spcBef>
              <a:spcAft>
                <a:spcPts val="0"/>
              </a:spcAft>
              <a:buSzPts val="2800"/>
              <a:buNone/>
              <a:defRPr>
                <a:latin typeface="Fira Sans Medium"/>
                <a:ea typeface="Fira Sans Medium"/>
                <a:cs typeface="Fira Sans Medium"/>
                <a:sym typeface="Fira Sans Medium"/>
              </a:defRPr>
            </a:lvl7pPr>
            <a:lvl8pPr lvl="7" algn="l">
              <a:lnSpc>
                <a:spcPct val="100000"/>
              </a:lnSpc>
              <a:spcBef>
                <a:spcPts val="0"/>
              </a:spcBef>
              <a:spcAft>
                <a:spcPts val="0"/>
              </a:spcAft>
              <a:buSzPts val="2800"/>
              <a:buNone/>
              <a:defRPr>
                <a:latin typeface="Fira Sans Medium"/>
                <a:ea typeface="Fira Sans Medium"/>
                <a:cs typeface="Fira Sans Medium"/>
                <a:sym typeface="Fira Sans Medium"/>
              </a:defRPr>
            </a:lvl8pPr>
            <a:lvl9pPr lvl="8" algn="l">
              <a:lnSpc>
                <a:spcPct val="100000"/>
              </a:lnSpc>
              <a:spcBef>
                <a:spcPts val="0"/>
              </a:spcBef>
              <a:spcAft>
                <a:spcPts val="0"/>
              </a:spcAft>
              <a:buSzPts val="2800"/>
              <a:buNone/>
              <a:defRPr>
                <a:latin typeface="Fira Sans Medium"/>
                <a:ea typeface="Fira Sans Medium"/>
                <a:cs typeface="Fira Sans Medium"/>
                <a:sym typeface="Fira Sans Medium"/>
              </a:defRPr>
            </a:lvl9pPr>
          </a:lstStyle>
          <a:p>
            <a:r>
              <a:rPr lang="en-US"/>
              <a:t>Click to edit Master title style</a:t>
            </a:r>
            <a:endParaRPr/>
          </a:p>
        </p:txBody>
      </p:sp>
      <p:sp>
        <p:nvSpPr>
          <p:cNvPr id="31" name="Google Shape;31;p5"/>
          <p:cNvSpPr txBox="1"/>
          <p:nvPr/>
        </p:nvSpPr>
        <p:spPr>
          <a:xfrm>
            <a:off x="914400" y="1635275"/>
            <a:ext cx="73152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 sz="3600" b="0" i="0" u="none" strike="noStrike" cap="none">
                <a:solidFill>
                  <a:srgbClr val="3A5198"/>
                </a:solidFill>
                <a:latin typeface="Fira Sans ExtraBold"/>
                <a:ea typeface="Fira Sans ExtraBold"/>
                <a:cs typeface="Fira Sans ExtraBold"/>
                <a:sym typeface="Fira Sans ExtraBold"/>
              </a:rPr>
              <a:t>Thank You!</a:t>
            </a:r>
            <a:endParaRPr sz="3600" b="0" i="0" u="none" strike="noStrike" cap="none">
              <a:solidFill>
                <a:srgbClr val="3A5198"/>
              </a:solidFill>
              <a:latin typeface="Fira Sans ExtraBold"/>
              <a:ea typeface="Fira Sans ExtraBold"/>
              <a:cs typeface="Fira Sans ExtraBold"/>
              <a:sym typeface="Fira Sans ExtraBold"/>
            </a:endParaRPr>
          </a:p>
        </p:txBody>
      </p:sp>
      <p:sp>
        <p:nvSpPr>
          <p:cNvPr id="32" name="Google Shape;32;p5"/>
          <p:cNvSpPr txBox="1">
            <a:spLocks noGrp="1"/>
          </p:cNvSpPr>
          <p:nvPr>
            <p:ph type="body" idx="1"/>
          </p:nvPr>
        </p:nvSpPr>
        <p:spPr>
          <a:xfrm>
            <a:off x="2166750" y="2374175"/>
            <a:ext cx="4810500" cy="18549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Font typeface="Fira Sans Light"/>
              <a:buChar char="●"/>
              <a:defRPr>
                <a:solidFill>
                  <a:schemeClr val="dk1"/>
                </a:solidFill>
                <a:latin typeface="Fira Sans Light"/>
                <a:ea typeface="Fira Sans Light"/>
                <a:cs typeface="Fira Sans Light"/>
                <a:sym typeface="Fira Sans Light"/>
              </a:defRPr>
            </a:lvl1pPr>
            <a:lvl2pPr marL="914400" lvl="1" indent="-304800" algn="l">
              <a:lnSpc>
                <a:spcPct val="115000"/>
              </a:lnSpc>
              <a:spcBef>
                <a:spcPts val="0"/>
              </a:spcBef>
              <a:spcAft>
                <a:spcPts val="0"/>
              </a:spcAft>
              <a:buSzPts val="1200"/>
              <a:buFont typeface="Fira Sans Light"/>
              <a:buChar char="○"/>
              <a:defRPr sz="1200">
                <a:latin typeface="Fira Sans Light"/>
                <a:ea typeface="Fira Sans Light"/>
                <a:cs typeface="Fira Sans Light"/>
                <a:sym typeface="Fira Sans Light"/>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pPr lvl="0"/>
            <a:r>
              <a:rPr lang="en-US"/>
              <a:t>Edit Master text styles</a:t>
            </a:r>
          </a:p>
        </p:txBody>
      </p:sp>
      <p:cxnSp>
        <p:nvCxnSpPr>
          <p:cNvPr id="33" name="Google Shape;33;p5"/>
          <p:cNvCxnSpPr/>
          <p:nvPr/>
        </p:nvCxnSpPr>
        <p:spPr>
          <a:xfrm>
            <a:off x="0" y="399375"/>
            <a:ext cx="9144000" cy="0"/>
          </a:xfrm>
          <a:prstGeom prst="straightConnector1">
            <a:avLst/>
          </a:prstGeom>
          <a:noFill/>
          <a:ln w="38100" cap="flat" cmpd="sng">
            <a:solidFill>
              <a:srgbClr val="244E0D"/>
            </a:solidFill>
            <a:prstDash val="solid"/>
            <a:round/>
            <a:headEnd type="none" w="sm" len="sm"/>
            <a:tailEnd type="none" w="sm" len="sm"/>
          </a:ln>
        </p:spPr>
      </p:cxnSp>
      <p:pic>
        <p:nvPicPr>
          <p:cNvPr id="34" name="Google Shape;34;p5"/>
          <p:cNvPicPr preferRelativeResize="0"/>
          <p:nvPr/>
        </p:nvPicPr>
        <p:blipFill>
          <a:blip r:embed="rId2">
            <a:alphaModFix/>
          </a:blip>
          <a:stretch>
            <a:fillRect/>
          </a:stretch>
        </p:blipFill>
        <p:spPr>
          <a:xfrm>
            <a:off x="0" y="4627583"/>
            <a:ext cx="8839198" cy="427267"/>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3342138153"/>
      </p:ext>
    </p:extLst>
  </p:cSld>
  <p:clrMapOvr>
    <a:masterClrMapping/>
  </p:clrMapOvr>
  <p:extLst>
    <p:ext uri="{DCECCB84-F9BA-43D5-87BE-67443E8EF086}">
      <p15:sldGuideLst xmlns:p15="http://schemas.microsoft.com/office/powerpoint/2012/main">
        <p15:guide id="1" orient="horz" pos="576">
          <p15:clr>
            <a:srgbClr val="FA7B17"/>
          </p15:clr>
        </p15:guide>
        <p15:guide id="2" orient="horz" pos="2664">
          <p15:clr>
            <a:srgbClr val="FA7B17"/>
          </p15:clr>
        </p15:guide>
        <p15:guide id="3" pos="5184">
          <p15:clr>
            <a:srgbClr val="FA7B17"/>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Bat)">
  <p:cSld name="1_Title Slide (Bat)">
    <p:spTree>
      <p:nvGrpSpPr>
        <p:cNvPr id="1" name="Shape 77"/>
        <p:cNvGrpSpPr/>
        <p:nvPr/>
      </p:nvGrpSpPr>
      <p:grpSpPr>
        <a:xfrm>
          <a:off x="0" y="0"/>
          <a:ext cx="0" cy="0"/>
          <a:chOff x="0" y="0"/>
          <a:chExt cx="0" cy="0"/>
        </a:xfrm>
      </p:grpSpPr>
    </p:spTree>
    <p:extLst>
      <p:ext uri="{BB962C8B-B14F-4D97-AF65-F5344CB8AC3E}">
        <p14:creationId xmlns:p14="http://schemas.microsoft.com/office/powerpoint/2010/main" val="1514944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Final Slide 1">
  <p:cSld name="Final Slide 1">
    <p:spTree>
      <p:nvGrpSpPr>
        <p:cNvPr id="1" name="Shape 35"/>
        <p:cNvGrpSpPr/>
        <p:nvPr/>
      </p:nvGrpSpPr>
      <p:grpSpPr>
        <a:xfrm>
          <a:off x="0" y="0"/>
          <a:ext cx="0" cy="0"/>
          <a:chOff x="0" y="0"/>
          <a:chExt cx="0" cy="0"/>
        </a:xfrm>
      </p:grpSpPr>
      <p:grpSp>
        <p:nvGrpSpPr>
          <p:cNvPr id="36" name="Google Shape;36;p6"/>
          <p:cNvGrpSpPr/>
          <p:nvPr/>
        </p:nvGrpSpPr>
        <p:grpSpPr>
          <a:xfrm>
            <a:off x="2681550" y="1845313"/>
            <a:ext cx="3780900" cy="1452875"/>
            <a:chOff x="2681550" y="1182975"/>
            <a:chExt cx="3780900" cy="1452875"/>
          </a:xfrm>
        </p:grpSpPr>
        <p:pic>
          <p:nvPicPr>
            <p:cNvPr id="37" name="Google Shape;37;p6"/>
            <p:cNvPicPr preferRelativeResize="0"/>
            <p:nvPr/>
          </p:nvPicPr>
          <p:blipFill rotWithShape="1">
            <a:blip r:embed="rId2">
              <a:alphaModFix/>
            </a:blip>
            <a:srcRect/>
            <a:stretch/>
          </p:blipFill>
          <p:spPr>
            <a:xfrm>
              <a:off x="3654262" y="1182975"/>
              <a:ext cx="1835475" cy="1102450"/>
            </a:xfrm>
            <a:prstGeom prst="rect">
              <a:avLst/>
            </a:prstGeom>
            <a:noFill/>
            <a:ln>
              <a:noFill/>
            </a:ln>
          </p:spPr>
        </p:pic>
        <p:sp>
          <p:nvSpPr>
            <p:cNvPr id="38" name="Google Shape;38;p6"/>
            <p:cNvSpPr txBox="1"/>
            <p:nvPr/>
          </p:nvSpPr>
          <p:spPr>
            <a:xfrm>
              <a:off x="2681550" y="2235650"/>
              <a:ext cx="3780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Fira Sans Light"/>
                  <a:ea typeface="Fira Sans Light"/>
                  <a:cs typeface="Fira Sans Light"/>
                  <a:sym typeface="Fira Sans Light"/>
                </a:rPr>
                <a:t>west-inc.com</a:t>
              </a:r>
              <a:endParaRPr sz="1400" b="0" i="0" u="none" strike="noStrike" cap="none">
                <a:solidFill>
                  <a:srgbClr val="000000"/>
                </a:solidFill>
                <a:latin typeface="Fira Sans Light"/>
                <a:ea typeface="Fira Sans Light"/>
                <a:cs typeface="Fira Sans Light"/>
                <a:sym typeface="Fira Sans Light"/>
              </a:endParaRPr>
            </a:p>
          </p:txBody>
        </p:sp>
      </p:grpSp>
      <p:sp>
        <p:nvSpPr>
          <p:cNvPr id="39" name="Google Shape;39;p6"/>
          <p:cNvSpPr txBox="1"/>
          <p:nvPr/>
        </p:nvSpPr>
        <p:spPr>
          <a:xfrm>
            <a:off x="702450" y="3849300"/>
            <a:ext cx="7739100" cy="323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rgbClr val="000000"/>
                </a:solidFill>
                <a:latin typeface="Fira Sans Light"/>
                <a:ea typeface="Fira Sans Light"/>
                <a:cs typeface="Fira Sans Light"/>
                <a:sym typeface="Fira Sans Light"/>
              </a:rPr>
              <a:t>WEST Headquarters | 415 West 17th Street, Suite 200, Cheyenne, Wyoming 82001 | 307-634-1756</a:t>
            </a:r>
            <a:endParaRPr sz="900" b="0" i="0" u="none" strike="noStrike" cap="none">
              <a:solidFill>
                <a:srgbClr val="000000"/>
              </a:solidFill>
              <a:latin typeface="Fira Sans Light"/>
              <a:ea typeface="Fira Sans Light"/>
              <a:cs typeface="Fira Sans Light"/>
              <a:sym typeface="Fira Sans Light"/>
            </a:endParaRPr>
          </a:p>
        </p:txBody>
      </p:sp>
      <p:sp>
        <p:nvSpPr>
          <p:cNvPr id="40" name="Google Shape;40;p6"/>
          <p:cNvSpPr txBox="1"/>
          <p:nvPr/>
        </p:nvSpPr>
        <p:spPr>
          <a:xfrm>
            <a:off x="702450" y="4067550"/>
            <a:ext cx="7739100" cy="323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rgbClr val="000000"/>
                </a:solidFill>
                <a:latin typeface="Fira Sans Light"/>
                <a:ea typeface="Fira Sans Light"/>
                <a:cs typeface="Fira Sans Light"/>
                <a:sym typeface="Fira Sans Light"/>
              </a:rPr>
              <a:t>WEST, ULC Headquarters | Suite 303, 1000 9th Avenue SW, Calgary, Alberta T29 2Y6 | 403-629-6741</a:t>
            </a:r>
            <a:endParaRPr sz="900" b="0" i="0" u="none" strike="noStrike" cap="none">
              <a:solidFill>
                <a:srgbClr val="000000"/>
              </a:solidFill>
              <a:latin typeface="Fira Sans Light"/>
              <a:ea typeface="Fira Sans Light"/>
              <a:cs typeface="Fira Sans Light"/>
              <a:sym typeface="Fira Sans Light"/>
            </a:endParaRPr>
          </a:p>
        </p:txBody>
      </p:sp>
      <p:cxnSp>
        <p:nvCxnSpPr>
          <p:cNvPr id="41" name="Google Shape;41;p6"/>
          <p:cNvCxnSpPr/>
          <p:nvPr/>
        </p:nvCxnSpPr>
        <p:spPr>
          <a:xfrm rot="10800000" flipH="1">
            <a:off x="1926600" y="4118400"/>
            <a:ext cx="5290800" cy="1500"/>
          </a:xfrm>
          <a:prstGeom prst="straightConnector1">
            <a:avLst/>
          </a:prstGeom>
          <a:noFill/>
          <a:ln w="9525" cap="flat" cmpd="sng">
            <a:solidFill>
              <a:srgbClr val="244E0D"/>
            </a:solidFill>
            <a:prstDash val="solid"/>
            <a:round/>
            <a:headEnd type="none" w="sm" len="sm"/>
            <a:tailEnd type="none" w="sm" len="sm"/>
          </a:ln>
        </p:spPr>
      </p:cxnSp>
    </p:spTree>
    <p:extLst>
      <p:ext uri="{BB962C8B-B14F-4D97-AF65-F5344CB8AC3E}">
        <p14:creationId xmlns:p14="http://schemas.microsoft.com/office/powerpoint/2010/main" val="3089770961"/>
      </p:ext>
    </p:extLst>
  </p:cSld>
  <p:clrMapOvr>
    <a:masterClrMapping/>
  </p:clrMapOvr>
  <p:extLst>
    <p:ext uri="{DCECCB84-F9BA-43D5-87BE-67443E8EF086}">
      <p15:sldGuideLst xmlns:p15="http://schemas.microsoft.com/office/powerpoint/2012/main">
        <p15:guide id="1" orient="horz" pos="576">
          <p15:clr>
            <a:srgbClr val="FA7B17"/>
          </p15:clr>
        </p15:guide>
        <p15:guide id="2" orient="horz" pos="2664">
          <p15:clr>
            <a:srgbClr val="FA7B17"/>
          </p15:clr>
        </p15:guide>
        <p15:guide id="3" pos="5184">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Wind)">
  <p:cSld name="Title Slide (Wind)">
    <p:spTree>
      <p:nvGrpSpPr>
        <p:cNvPr id="1" name="Shape 42"/>
        <p:cNvGrpSpPr/>
        <p:nvPr/>
      </p:nvGrpSpPr>
      <p:grpSpPr>
        <a:xfrm>
          <a:off x="0" y="0"/>
          <a:ext cx="0" cy="0"/>
          <a:chOff x="0" y="0"/>
          <a:chExt cx="0" cy="0"/>
        </a:xfrm>
      </p:grpSpPr>
      <p:pic>
        <p:nvPicPr>
          <p:cNvPr id="43" name="Google Shape;43;p7"/>
          <p:cNvPicPr preferRelativeResize="0"/>
          <p:nvPr/>
        </p:nvPicPr>
        <p:blipFill rotWithShape="1">
          <a:blip r:embed="rId2">
            <a:alphaModFix/>
          </a:blip>
          <a:srcRect/>
          <a:stretch/>
        </p:blipFill>
        <p:spPr>
          <a:xfrm>
            <a:off x="4572001" y="0"/>
            <a:ext cx="4572000" cy="5143500"/>
          </a:xfrm>
          <a:prstGeom prst="rect">
            <a:avLst/>
          </a:prstGeom>
          <a:noFill/>
          <a:ln>
            <a:noFill/>
          </a:ln>
        </p:spPr>
      </p:pic>
      <p:sp>
        <p:nvSpPr>
          <p:cNvPr id="44" name="Google Shape;44;p7"/>
          <p:cNvSpPr txBox="1"/>
          <p:nvPr/>
        </p:nvSpPr>
        <p:spPr>
          <a:xfrm>
            <a:off x="4255875" y="4189650"/>
            <a:ext cx="35565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200" b="0" i="0" u="none" strike="noStrike" cap="none">
                <a:solidFill>
                  <a:srgbClr val="355235"/>
                </a:solidFill>
                <a:latin typeface="Arial"/>
                <a:ea typeface="Arial"/>
                <a:cs typeface="Arial"/>
                <a:sym typeface="Arial"/>
              </a:rPr>
              <a:t>Western EcoSystems Technology, Inc.</a:t>
            </a:r>
            <a:endParaRPr sz="1200" b="0" i="0" u="none" strike="noStrike" cap="none">
              <a:solidFill>
                <a:srgbClr val="355235"/>
              </a:solidFill>
              <a:latin typeface="Arial"/>
              <a:ea typeface="Arial"/>
              <a:cs typeface="Arial"/>
              <a:sym typeface="Arial"/>
            </a:endParaRPr>
          </a:p>
        </p:txBody>
      </p:sp>
      <p:sp>
        <p:nvSpPr>
          <p:cNvPr id="45" name="Google Shape;45;p7"/>
          <p:cNvSpPr txBox="1"/>
          <p:nvPr/>
        </p:nvSpPr>
        <p:spPr>
          <a:xfrm>
            <a:off x="4336725" y="4366725"/>
            <a:ext cx="33948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355235"/>
                </a:solidFill>
                <a:latin typeface="Arial"/>
                <a:ea typeface="Arial"/>
                <a:cs typeface="Arial"/>
                <a:sym typeface="Arial"/>
              </a:rPr>
              <a:t>west-inc.com</a:t>
            </a:r>
            <a:endParaRPr sz="1200" b="0" i="0" u="none" strike="noStrike" cap="none">
              <a:solidFill>
                <a:srgbClr val="355235"/>
              </a:solidFill>
              <a:latin typeface="Arial"/>
              <a:ea typeface="Arial"/>
              <a:cs typeface="Arial"/>
              <a:sym typeface="Arial"/>
            </a:endParaRPr>
          </a:p>
        </p:txBody>
      </p:sp>
      <p:pic>
        <p:nvPicPr>
          <p:cNvPr id="47" name="Google Shape;47;p7"/>
          <p:cNvPicPr preferRelativeResize="0"/>
          <p:nvPr/>
        </p:nvPicPr>
        <p:blipFill>
          <a:blip r:embed="rId3">
            <a:alphaModFix/>
          </a:blip>
          <a:stretch>
            <a:fillRect/>
          </a:stretch>
        </p:blipFill>
        <p:spPr>
          <a:xfrm>
            <a:off x="0" y="2547974"/>
            <a:ext cx="7453998" cy="1641675"/>
          </a:xfrm>
          <a:prstGeom prst="rect">
            <a:avLst/>
          </a:prstGeom>
          <a:noFill/>
          <a:ln>
            <a:noFill/>
          </a:ln>
          <a:effectLst>
            <a:outerShdw blurRad="57150" dist="19050" dir="5400000" algn="bl" rotWithShape="0">
              <a:srgbClr val="000000">
                <a:alpha val="50000"/>
              </a:srgbClr>
            </a:outerShdw>
          </a:effectLst>
        </p:spPr>
      </p:pic>
      <p:sp>
        <p:nvSpPr>
          <p:cNvPr id="8" name="Title 9"/>
          <p:cNvSpPr>
            <a:spLocks noGrp="1"/>
          </p:cNvSpPr>
          <p:nvPr>
            <p:ph type="title" hasCustomPrompt="1"/>
          </p:nvPr>
        </p:nvSpPr>
        <p:spPr>
          <a:xfrm>
            <a:off x="689114" y="1200978"/>
            <a:ext cx="8322364" cy="572700"/>
          </a:xfrm>
        </p:spPr>
        <p:txBody>
          <a:bodyPr/>
          <a:lstStyle>
            <a:lvl1pPr>
              <a:defRPr>
                <a:solidFill>
                  <a:schemeClr val="accent1"/>
                </a:solidFill>
                <a:effectLst>
                  <a:outerShdw blurRad="50800" dist="38100" dir="2700000" algn="tl" rotWithShape="0">
                    <a:prstClr val="black">
                      <a:alpha val="40000"/>
                    </a:prstClr>
                  </a:outerShdw>
                </a:effectLst>
              </a:defRPr>
            </a:lvl1pPr>
          </a:lstStyle>
          <a:p>
            <a:r>
              <a:rPr lang="en-US" dirty="0"/>
              <a:t>Click to add title</a:t>
            </a:r>
          </a:p>
        </p:txBody>
      </p:sp>
      <p:sp>
        <p:nvSpPr>
          <p:cNvPr id="9" name="Text Placeholder 11"/>
          <p:cNvSpPr>
            <a:spLocks noGrp="1"/>
          </p:cNvSpPr>
          <p:nvPr>
            <p:ph type="body" sz="quarter" idx="10" hasCustomPrompt="1"/>
          </p:nvPr>
        </p:nvSpPr>
        <p:spPr>
          <a:xfrm>
            <a:off x="689114" y="1696693"/>
            <a:ext cx="3789363" cy="655638"/>
          </a:xfrm>
        </p:spPr>
        <p:txBody>
          <a:bodyPr>
            <a:normAutofit/>
          </a:bodyPr>
          <a:lstStyle>
            <a:lvl1pPr marL="114300" indent="0">
              <a:buNone/>
              <a:defRPr sz="1400" baseline="0">
                <a:solidFill>
                  <a:schemeClr val="accent1"/>
                </a:solidFill>
                <a:latin typeface="Fira Sans Light" panose="020B0403050000020004" pitchFamily="34" charset="0"/>
              </a:defRPr>
            </a:lvl1pPr>
          </a:lstStyle>
          <a:p>
            <a:pPr lvl="0"/>
            <a:r>
              <a:rPr lang="en-US" dirty="0"/>
              <a:t>Click to add presenters</a:t>
            </a:r>
          </a:p>
        </p:txBody>
      </p:sp>
    </p:spTree>
    <p:extLst>
      <p:ext uri="{BB962C8B-B14F-4D97-AF65-F5344CB8AC3E}">
        <p14:creationId xmlns:p14="http://schemas.microsoft.com/office/powerpoint/2010/main" val="157424776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Offshore Wind) ">
  <p:cSld name="Title Slide (bald eagle) ">
    <p:spTree>
      <p:nvGrpSpPr>
        <p:cNvPr id="1" name="Shape 49"/>
        <p:cNvGrpSpPr/>
        <p:nvPr/>
      </p:nvGrpSpPr>
      <p:grpSpPr>
        <a:xfrm>
          <a:off x="0" y="0"/>
          <a:ext cx="0" cy="0"/>
          <a:chOff x="0" y="0"/>
          <a:chExt cx="0" cy="0"/>
        </a:xfrm>
      </p:grpSpPr>
      <p:pic>
        <p:nvPicPr>
          <p:cNvPr id="50" name="Google Shape;50;p8"/>
          <p:cNvPicPr preferRelativeResize="0"/>
          <p:nvPr/>
        </p:nvPicPr>
        <p:blipFill rotWithShape="1">
          <a:blip r:embed="rId2">
            <a:alphaModFix/>
          </a:blip>
          <a:srcRect/>
          <a:stretch/>
        </p:blipFill>
        <p:spPr>
          <a:xfrm>
            <a:off x="4572000" y="-1"/>
            <a:ext cx="4572000" cy="5143499"/>
          </a:xfrm>
          <a:prstGeom prst="rect">
            <a:avLst/>
          </a:prstGeom>
          <a:noFill/>
          <a:ln>
            <a:noFill/>
          </a:ln>
        </p:spPr>
      </p:pic>
      <p:sp>
        <p:nvSpPr>
          <p:cNvPr id="51" name="Google Shape;51;p8"/>
          <p:cNvSpPr txBox="1"/>
          <p:nvPr/>
        </p:nvSpPr>
        <p:spPr>
          <a:xfrm>
            <a:off x="4255875" y="4189650"/>
            <a:ext cx="35565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200" b="0" i="0" u="none" strike="noStrike" cap="none">
                <a:solidFill>
                  <a:srgbClr val="355235"/>
                </a:solidFill>
                <a:latin typeface="Arial"/>
                <a:ea typeface="Arial"/>
                <a:cs typeface="Arial"/>
                <a:sym typeface="Arial"/>
              </a:rPr>
              <a:t>Western EcoSystems Technology, Inc.</a:t>
            </a:r>
            <a:endParaRPr sz="1200" b="0" i="0" u="none" strike="noStrike" cap="none">
              <a:solidFill>
                <a:srgbClr val="355235"/>
              </a:solidFill>
              <a:latin typeface="Arial"/>
              <a:ea typeface="Arial"/>
              <a:cs typeface="Arial"/>
              <a:sym typeface="Arial"/>
            </a:endParaRPr>
          </a:p>
        </p:txBody>
      </p:sp>
      <p:sp>
        <p:nvSpPr>
          <p:cNvPr id="52" name="Google Shape;52;p8"/>
          <p:cNvSpPr txBox="1"/>
          <p:nvPr/>
        </p:nvSpPr>
        <p:spPr>
          <a:xfrm>
            <a:off x="4336725" y="4366725"/>
            <a:ext cx="33948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355235"/>
                </a:solidFill>
                <a:latin typeface="Arial"/>
                <a:ea typeface="Arial"/>
                <a:cs typeface="Arial"/>
                <a:sym typeface="Arial"/>
              </a:rPr>
              <a:t>west-inc.com</a:t>
            </a:r>
            <a:endParaRPr sz="1200" b="0" i="0" u="none" strike="noStrike" cap="none">
              <a:solidFill>
                <a:srgbClr val="355235"/>
              </a:solidFill>
              <a:latin typeface="Arial"/>
              <a:ea typeface="Arial"/>
              <a:cs typeface="Arial"/>
              <a:sym typeface="Arial"/>
            </a:endParaRPr>
          </a:p>
        </p:txBody>
      </p:sp>
      <p:pic>
        <p:nvPicPr>
          <p:cNvPr id="54" name="Google Shape;54;p8"/>
          <p:cNvPicPr preferRelativeResize="0"/>
          <p:nvPr/>
        </p:nvPicPr>
        <p:blipFill>
          <a:blip r:embed="rId3">
            <a:alphaModFix/>
          </a:blip>
          <a:stretch>
            <a:fillRect/>
          </a:stretch>
        </p:blipFill>
        <p:spPr>
          <a:xfrm>
            <a:off x="0" y="2547974"/>
            <a:ext cx="7453998" cy="1641675"/>
          </a:xfrm>
          <a:prstGeom prst="rect">
            <a:avLst/>
          </a:prstGeom>
          <a:noFill/>
          <a:ln>
            <a:noFill/>
          </a:ln>
          <a:effectLst>
            <a:outerShdw blurRad="57150" dist="19050" dir="5400000" algn="bl" rotWithShape="0">
              <a:srgbClr val="000000">
                <a:alpha val="50000"/>
              </a:srgbClr>
            </a:outerShdw>
          </a:effectLst>
        </p:spPr>
      </p:pic>
      <p:sp>
        <p:nvSpPr>
          <p:cNvPr id="16" name="Title 9"/>
          <p:cNvSpPr>
            <a:spLocks noGrp="1"/>
          </p:cNvSpPr>
          <p:nvPr>
            <p:ph type="title" hasCustomPrompt="1"/>
          </p:nvPr>
        </p:nvSpPr>
        <p:spPr>
          <a:xfrm>
            <a:off x="689114" y="1200978"/>
            <a:ext cx="8322364" cy="572700"/>
          </a:xfrm>
        </p:spPr>
        <p:txBody>
          <a:bodyPr/>
          <a:lstStyle>
            <a:lvl1pPr>
              <a:defRPr>
                <a:solidFill>
                  <a:schemeClr val="accent1"/>
                </a:solidFill>
                <a:effectLst>
                  <a:outerShdw blurRad="50800" dist="38100" dir="2700000" algn="tl" rotWithShape="0">
                    <a:prstClr val="black">
                      <a:alpha val="40000"/>
                    </a:prstClr>
                  </a:outerShdw>
                </a:effectLst>
              </a:defRPr>
            </a:lvl1pPr>
          </a:lstStyle>
          <a:p>
            <a:r>
              <a:rPr lang="en-US" dirty="0"/>
              <a:t>Click to add title</a:t>
            </a:r>
          </a:p>
        </p:txBody>
      </p:sp>
      <p:sp>
        <p:nvSpPr>
          <p:cNvPr id="17" name="Text Placeholder 11"/>
          <p:cNvSpPr>
            <a:spLocks noGrp="1"/>
          </p:cNvSpPr>
          <p:nvPr>
            <p:ph type="body" sz="quarter" idx="10" hasCustomPrompt="1"/>
          </p:nvPr>
        </p:nvSpPr>
        <p:spPr>
          <a:xfrm>
            <a:off x="689114" y="1696693"/>
            <a:ext cx="3789363" cy="655638"/>
          </a:xfrm>
        </p:spPr>
        <p:txBody>
          <a:bodyPr>
            <a:normAutofit/>
          </a:bodyPr>
          <a:lstStyle>
            <a:lvl1pPr marL="114300" indent="0">
              <a:buNone/>
              <a:defRPr sz="1400" baseline="0">
                <a:solidFill>
                  <a:schemeClr val="accent1"/>
                </a:solidFill>
                <a:latin typeface="Fira Sans Light" panose="020B0403050000020004" pitchFamily="34" charset="0"/>
              </a:defRPr>
            </a:lvl1pPr>
          </a:lstStyle>
          <a:p>
            <a:pPr lvl="0"/>
            <a:r>
              <a:rPr lang="en-US" dirty="0"/>
              <a:t>Click to add presenters</a:t>
            </a:r>
          </a:p>
        </p:txBody>
      </p:sp>
    </p:spTree>
    <p:extLst>
      <p:ext uri="{BB962C8B-B14F-4D97-AF65-F5344CB8AC3E}">
        <p14:creationId xmlns:p14="http://schemas.microsoft.com/office/powerpoint/2010/main" val="23519523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Solar)">
  <p:cSld name="Title Slide (Solar)">
    <p:spTree>
      <p:nvGrpSpPr>
        <p:cNvPr id="1" name="Shape 56"/>
        <p:cNvGrpSpPr/>
        <p:nvPr/>
      </p:nvGrpSpPr>
      <p:grpSpPr>
        <a:xfrm>
          <a:off x="0" y="0"/>
          <a:ext cx="0" cy="0"/>
          <a:chOff x="0" y="0"/>
          <a:chExt cx="0" cy="0"/>
        </a:xfrm>
      </p:grpSpPr>
      <p:pic>
        <p:nvPicPr>
          <p:cNvPr id="57" name="Google Shape;57;p9"/>
          <p:cNvPicPr preferRelativeResize="0"/>
          <p:nvPr/>
        </p:nvPicPr>
        <p:blipFill rotWithShape="1">
          <a:blip r:embed="rId2">
            <a:alphaModFix/>
          </a:blip>
          <a:srcRect/>
          <a:stretch/>
        </p:blipFill>
        <p:spPr>
          <a:xfrm>
            <a:off x="4572001" y="0"/>
            <a:ext cx="4572000" cy="5143499"/>
          </a:xfrm>
          <a:prstGeom prst="rect">
            <a:avLst/>
          </a:prstGeom>
          <a:noFill/>
          <a:ln>
            <a:noFill/>
          </a:ln>
        </p:spPr>
      </p:pic>
      <p:sp>
        <p:nvSpPr>
          <p:cNvPr id="58" name="Google Shape;58;p9"/>
          <p:cNvSpPr txBox="1"/>
          <p:nvPr/>
        </p:nvSpPr>
        <p:spPr>
          <a:xfrm>
            <a:off x="4255875" y="4189650"/>
            <a:ext cx="35565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200" b="0" i="0" u="none" strike="noStrike" cap="none">
                <a:solidFill>
                  <a:srgbClr val="355235"/>
                </a:solidFill>
                <a:latin typeface="Arial"/>
                <a:ea typeface="Arial"/>
                <a:cs typeface="Arial"/>
                <a:sym typeface="Arial"/>
              </a:rPr>
              <a:t>Western EcoSystems Technology, Inc.</a:t>
            </a:r>
            <a:endParaRPr sz="1200" b="0" i="0" u="none" strike="noStrike" cap="none">
              <a:solidFill>
                <a:srgbClr val="355235"/>
              </a:solidFill>
              <a:latin typeface="Arial"/>
              <a:ea typeface="Arial"/>
              <a:cs typeface="Arial"/>
              <a:sym typeface="Arial"/>
            </a:endParaRPr>
          </a:p>
        </p:txBody>
      </p:sp>
      <p:sp>
        <p:nvSpPr>
          <p:cNvPr id="59" name="Google Shape;59;p9"/>
          <p:cNvSpPr txBox="1"/>
          <p:nvPr/>
        </p:nvSpPr>
        <p:spPr>
          <a:xfrm>
            <a:off x="4336725" y="4366725"/>
            <a:ext cx="33948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355235"/>
                </a:solidFill>
                <a:latin typeface="Arial"/>
                <a:ea typeface="Arial"/>
                <a:cs typeface="Arial"/>
                <a:sym typeface="Arial"/>
              </a:rPr>
              <a:t>west-inc.com</a:t>
            </a:r>
            <a:endParaRPr sz="1200" b="0" i="0" u="none" strike="noStrike" cap="none">
              <a:solidFill>
                <a:srgbClr val="355235"/>
              </a:solidFill>
              <a:latin typeface="Arial"/>
              <a:ea typeface="Arial"/>
              <a:cs typeface="Arial"/>
              <a:sym typeface="Arial"/>
            </a:endParaRPr>
          </a:p>
        </p:txBody>
      </p:sp>
      <p:pic>
        <p:nvPicPr>
          <p:cNvPr id="61" name="Google Shape;61;p9"/>
          <p:cNvPicPr preferRelativeResize="0"/>
          <p:nvPr/>
        </p:nvPicPr>
        <p:blipFill>
          <a:blip r:embed="rId3">
            <a:alphaModFix/>
          </a:blip>
          <a:stretch>
            <a:fillRect/>
          </a:stretch>
        </p:blipFill>
        <p:spPr>
          <a:xfrm>
            <a:off x="0" y="2547974"/>
            <a:ext cx="7453998" cy="1641675"/>
          </a:xfrm>
          <a:prstGeom prst="rect">
            <a:avLst/>
          </a:prstGeom>
          <a:noFill/>
          <a:ln>
            <a:noFill/>
          </a:ln>
          <a:effectLst>
            <a:outerShdw blurRad="57150" dist="19050" dir="5400000" algn="bl" rotWithShape="0">
              <a:srgbClr val="000000">
                <a:alpha val="50000"/>
              </a:srgbClr>
            </a:outerShdw>
          </a:effectLst>
        </p:spPr>
      </p:pic>
      <p:sp>
        <p:nvSpPr>
          <p:cNvPr id="10" name="Title 9"/>
          <p:cNvSpPr>
            <a:spLocks noGrp="1"/>
          </p:cNvSpPr>
          <p:nvPr>
            <p:ph type="title" hasCustomPrompt="1"/>
          </p:nvPr>
        </p:nvSpPr>
        <p:spPr>
          <a:xfrm>
            <a:off x="689114" y="1200978"/>
            <a:ext cx="8322364" cy="572700"/>
          </a:xfrm>
        </p:spPr>
        <p:txBody>
          <a:bodyPr/>
          <a:lstStyle>
            <a:lvl1pPr>
              <a:defRPr>
                <a:solidFill>
                  <a:schemeClr val="accent1"/>
                </a:solidFill>
                <a:effectLst>
                  <a:outerShdw blurRad="50800" dist="38100" dir="2700000" algn="tl" rotWithShape="0">
                    <a:prstClr val="black">
                      <a:alpha val="40000"/>
                    </a:prstClr>
                  </a:outerShdw>
                </a:effectLst>
              </a:defRPr>
            </a:lvl1pPr>
          </a:lstStyle>
          <a:p>
            <a:r>
              <a:rPr lang="en-US" dirty="0"/>
              <a:t>Click to add title</a:t>
            </a:r>
          </a:p>
        </p:txBody>
      </p:sp>
      <p:sp>
        <p:nvSpPr>
          <p:cNvPr id="11" name="Text Placeholder 11"/>
          <p:cNvSpPr>
            <a:spLocks noGrp="1"/>
          </p:cNvSpPr>
          <p:nvPr>
            <p:ph type="body" sz="quarter" idx="10" hasCustomPrompt="1"/>
          </p:nvPr>
        </p:nvSpPr>
        <p:spPr>
          <a:xfrm>
            <a:off x="689114" y="1696693"/>
            <a:ext cx="3789363" cy="655638"/>
          </a:xfrm>
        </p:spPr>
        <p:txBody>
          <a:bodyPr>
            <a:normAutofit/>
          </a:bodyPr>
          <a:lstStyle>
            <a:lvl1pPr marL="114300" indent="0">
              <a:buNone/>
              <a:defRPr sz="1400" baseline="0">
                <a:solidFill>
                  <a:schemeClr val="accent1"/>
                </a:solidFill>
                <a:latin typeface="Fira Sans Light" panose="020B0403050000020004" pitchFamily="34" charset="0"/>
              </a:defRPr>
            </a:lvl1pPr>
          </a:lstStyle>
          <a:p>
            <a:pPr lvl="0"/>
            <a:r>
              <a:rPr lang="en-US" dirty="0"/>
              <a:t>Click to add presenters</a:t>
            </a:r>
          </a:p>
        </p:txBody>
      </p:sp>
    </p:spTree>
    <p:extLst>
      <p:ext uri="{BB962C8B-B14F-4D97-AF65-F5344CB8AC3E}">
        <p14:creationId xmlns:p14="http://schemas.microsoft.com/office/powerpoint/2010/main" val="287451263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Golden Eagle)">
  <p:cSld name="Title Slide (Golden Eagle)">
    <p:spTree>
      <p:nvGrpSpPr>
        <p:cNvPr id="1" name="Shape 63"/>
        <p:cNvGrpSpPr/>
        <p:nvPr/>
      </p:nvGrpSpPr>
      <p:grpSpPr>
        <a:xfrm>
          <a:off x="0" y="0"/>
          <a:ext cx="0" cy="0"/>
          <a:chOff x="0" y="0"/>
          <a:chExt cx="0" cy="0"/>
        </a:xfrm>
      </p:grpSpPr>
      <p:pic>
        <p:nvPicPr>
          <p:cNvPr id="64" name="Google Shape;64;p10"/>
          <p:cNvPicPr preferRelativeResize="0"/>
          <p:nvPr/>
        </p:nvPicPr>
        <p:blipFill rotWithShape="1">
          <a:blip r:embed="rId2">
            <a:alphaModFix/>
          </a:blip>
          <a:srcRect/>
          <a:stretch/>
        </p:blipFill>
        <p:spPr>
          <a:xfrm>
            <a:off x="4572000" y="-1"/>
            <a:ext cx="4572000" cy="5143499"/>
          </a:xfrm>
          <a:prstGeom prst="rect">
            <a:avLst/>
          </a:prstGeom>
          <a:noFill/>
          <a:ln>
            <a:noFill/>
          </a:ln>
        </p:spPr>
      </p:pic>
      <p:sp>
        <p:nvSpPr>
          <p:cNvPr id="65" name="Google Shape;65;p10"/>
          <p:cNvSpPr txBox="1"/>
          <p:nvPr/>
        </p:nvSpPr>
        <p:spPr>
          <a:xfrm>
            <a:off x="4255875" y="4189650"/>
            <a:ext cx="35565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200" b="0" i="0" u="none" strike="noStrike" cap="none">
                <a:solidFill>
                  <a:srgbClr val="355235"/>
                </a:solidFill>
                <a:latin typeface="Arial"/>
                <a:ea typeface="Arial"/>
                <a:cs typeface="Arial"/>
                <a:sym typeface="Arial"/>
              </a:rPr>
              <a:t>Western EcoSystems Technology, Inc.</a:t>
            </a:r>
            <a:endParaRPr sz="1200" b="0" i="0" u="none" strike="noStrike" cap="none">
              <a:solidFill>
                <a:srgbClr val="355235"/>
              </a:solidFill>
              <a:latin typeface="Arial"/>
              <a:ea typeface="Arial"/>
              <a:cs typeface="Arial"/>
              <a:sym typeface="Arial"/>
            </a:endParaRPr>
          </a:p>
        </p:txBody>
      </p:sp>
      <p:sp>
        <p:nvSpPr>
          <p:cNvPr id="66" name="Google Shape;66;p10"/>
          <p:cNvSpPr txBox="1"/>
          <p:nvPr/>
        </p:nvSpPr>
        <p:spPr>
          <a:xfrm>
            <a:off x="4336725" y="4366725"/>
            <a:ext cx="33948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355235"/>
                </a:solidFill>
                <a:latin typeface="Arial"/>
                <a:ea typeface="Arial"/>
                <a:cs typeface="Arial"/>
                <a:sym typeface="Arial"/>
              </a:rPr>
              <a:t>west-inc.com</a:t>
            </a:r>
            <a:endParaRPr sz="1200" b="0" i="0" u="none" strike="noStrike" cap="none">
              <a:solidFill>
                <a:srgbClr val="355235"/>
              </a:solidFill>
              <a:latin typeface="Arial"/>
              <a:ea typeface="Arial"/>
              <a:cs typeface="Arial"/>
              <a:sym typeface="Arial"/>
            </a:endParaRPr>
          </a:p>
        </p:txBody>
      </p:sp>
      <p:pic>
        <p:nvPicPr>
          <p:cNvPr id="68" name="Google Shape;68;p10"/>
          <p:cNvPicPr preferRelativeResize="0"/>
          <p:nvPr/>
        </p:nvPicPr>
        <p:blipFill>
          <a:blip r:embed="rId3">
            <a:alphaModFix/>
          </a:blip>
          <a:stretch>
            <a:fillRect/>
          </a:stretch>
        </p:blipFill>
        <p:spPr>
          <a:xfrm>
            <a:off x="0" y="2547974"/>
            <a:ext cx="7453998" cy="1641675"/>
          </a:xfrm>
          <a:prstGeom prst="rect">
            <a:avLst/>
          </a:prstGeom>
          <a:noFill/>
          <a:ln>
            <a:noFill/>
          </a:ln>
          <a:effectLst>
            <a:outerShdw blurRad="57150" dist="19050" dir="5400000" algn="bl" rotWithShape="0">
              <a:srgbClr val="000000">
                <a:alpha val="50000"/>
              </a:srgbClr>
            </a:outerShdw>
          </a:effectLst>
        </p:spPr>
      </p:pic>
      <p:sp>
        <p:nvSpPr>
          <p:cNvPr id="8" name="Title 9"/>
          <p:cNvSpPr>
            <a:spLocks noGrp="1"/>
          </p:cNvSpPr>
          <p:nvPr>
            <p:ph type="title" hasCustomPrompt="1"/>
          </p:nvPr>
        </p:nvSpPr>
        <p:spPr>
          <a:xfrm>
            <a:off x="689114" y="1200978"/>
            <a:ext cx="8322364" cy="572700"/>
          </a:xfrm>
        </p:spPr>
        <p:txBody>
          <a:bodyPr/>
          <a:lstStyle>
            <a:lvl1pPr>
              <a:defRPr>
                <a:solidFill>
                  <a:schemeClr val="accent1"/>
                </a:solidFill>
                <a:effectLst>
                  <a:outerShdw blurRad="50800" dist="38100" dir="2700000" algn="tl" rotWithShape="0">
                    <a:prstClr val="black">
                      <a:alpha val="40000"/>
                    </a:prstClr>
                  </a:outerShdw>
                </a:effectLst>
              </a:defRPr>
            </a:lvl1pPr>
          </a:lstStyle>
          <a:p>
            <a:r>
              <a:rPr lang="en-US" dirty="0"/>
              <a:t>Click to add title</a:t>
            </a:r>
          </a:p>
        </p:txBody>
      </p:sp>
      <p:sp>
        <p:nvSpPr>
          <p:cNvPr id="9" name="Text Placeholder 11"/>
          <p:cNvSpPr>
            <a:spLocks noGrp="1"/>
          </p:cNvSpPr>
          <p:nvPr>
            <p:ph type="body" sz="quarter" idx="10" hasCustomPrompt="1"/>
          </p:nvPr>
        </p:nvSpPr>
        <p:spPr>
          <a:xfrm>
            <a:off x="689114" y="1696693"/>
            <a:ext cx="3789363" cy="655638"/>
          </a:xfrm>
        </p:spPr>
        <p:txBody>
          <a:bodyPr>
            <a:normAutofit/>
          </a:bodyPr>
          <a:lstStyle>
            <a:lvl1pPr marL="114300" indent="0">
              <a:buNone/>
              <a:defRPr sz="1400" baseline="0">
                <a:solidFill>
                  <a:schemeClr val="accent1"/>
                </a:solidFill>
                <a:latin typeface="Fira Sans Light" panose="020B0403050000020004" pitchFamily="34" charset="0"/>
              </a:defRPr>
            </a:lvl1pPr>
          </a:lstStyle>
          <a:p>
            <a:pPr lvl="0"/>
            <a:r>
              <a:rPr lang="en-US" dirty="0"/>
              <a:t>Click to add presenters</a:t>
            </a:r>
          </a:p>
        </p:txBody>
      </p:sp>
    </p:spTree>
    <p:extLst>
      <p:ext uri="{BB962C8B-B14F-4D97-AF65-F5344CB8AC3E}">
        <p14:creationId xmlns:p14="http://schemas.microsoft.com/office/powerpoint/2010/main" val="125065673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Bald Eagle)">
  <p:cSld name="Title Slide (bat 1)">
    <p:spTree>
      <p:nvGrpSpPr>
        <p:cNvPr id="1" name="Shape 70"/>
        <p:cNvGrpSpPr/>
        <p:nvPr/>
      </p:nvGrpSpPr>
      <p:grpSpPr>
        <a:xfrm>
          <a:off x="0" y="0"/>
          <a:ext cx="0" cy="0"/>
          <a:chOff x="0" y="0"/>
          <a:chExt cx="0" cy="0"/>
        </a:xfrm>
      </p:grpSpPr>
      <p:pic>
        <p:nvPicPr>
          <p:cNvPr id="71" name="Google Shape;71;p11"/>
          <p:cNvPicPr preferRelativeResize="0"/>
          <p:nvPr/>
        </p:nvPicPr>
        <p:blipFill rotWithShape="1">
          <a:blip r:embed="rId2">
            <a:alphaModFix/>
          </a:blip>
          <a:srcRect/>
          <a:stretch/>
        </p:blipFill>
        <p:spPr>
          <a:xfrm>
            <a:off x="4572000" y="-1"/>
            <a:ext cx="4572000" cy="5143499"/>
          </a:xfrm>
          <a:prstGeom prst="rect">
            <a:avLst/>
          </a:prstGeom>
          <a:noFill/>
          <a:ln>
            <a:noFill/>
          </a:ln>
        </p:spPr>
      </p:pic>
      <p:sp>
        <p:nvSpPr>
          <p:cNvPr id="72" name="Google Shape;72;p11"/>
          <p:cNvSpPr txBox="1"/>
          <p:nvPr/>
        </p:nvSpPr>
        <p:spPr>
          <a:xfrm>
            <a:off x="4255875" y="4189650"/>
            <a:ext cx="35565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200" b="0" i="0" u="none" strike="noStrike" cap="none">
                <a:solidFill>
                  <a:srgbClr val="355235"/>
                </a:solidFill>
                <a:latin typeface="Arial"/>
                <a:ea typeface="Arial"/>
                <a:cs typeface="Arial"/>
                <a:sym typeface="Arial"/>
              </a:rPr>
              <a:t>Western EcoSystems Technology, Inc.</a:t>
            </a:r>
            <a:endParaRPr sz="1200" b="0" i="0" u="none" strike="noStrike" cap="none">
              <a:solidFill>
                <a:srgbClr val="355235"/>
              </a:solidFill>
              <a:latin typeface="Arial"/>
              <a:ea typeface="Arial"/>
              <a:cs typeface="Arial"/>
              <a:sym typeface="Arial"/>
            </a:endParaRPr>
          </a:p>
        </p:txBody>
      </p:sp>
      <p:sp>
        <p:nvSpPr>
          <p:cNvPr id="73" name="Google Shape;73;p11"/>
          <p:cNvSpPr txBox="1"/>
          <p:nvPr/>
        </p:nvSpPr>
        <p:spPr>
          <a:xfrm>
            <a:off x="4336725" y="4366725"/>
            <a:ext cx="33948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355235"/>
                </a:solidFill>
                <a:latin typeface="Arial"/>
                <a:ea typeface="Arial"/>
                <a:cs typeface="Arial"/>
                <a:sym typeface="Arial"/>
              </a:rPr>
              <a:t>west-inc.com</a:t>
            </a:r>
            <a:endParaRPr sz="1200" b="0" i="0" u="none" strike="noStrike" cap="none">
              <a:solidFill>
                <a:srgbClr val="355235"/>
              </a:solidFill>
              <a:latin typeface="Arial"/>
              <a:ea typeface="Arial"/>
              <a:cs typeface="Arial"/>
              <a:sym typeface="Arial"/>
            </a:endParaRPr>
          </a:p>
        </p:txBody>
      </p:sp>
      <p:pic>
        <p:nvPicPr>
          <p:cNvPr id="75" name="Google Shape;75;p11"/>
          <p:cNvPicPr preferRelativeResize="0"/>
          <p:nvPr/>
        </p:nvPicPr>
        <p:blipFill>
          <a:blip r:embed="rId3">
            <a:alphaModFix/>
          </a:blip>
          <a:stretch>
            <a:fillRect/>
          </a:stretch>
        </p:blipFill>
        <p:spPr>
          <a:xfrm>
            <a:off x="0" y="2547974"/>
            <a:ext cx="7453998" cy="1641675"/>
          </a:xfrm>
          <a:prstGeom prst="rect">
            <a:avLst/>
          </a:prstGeom>
          <a:noFill/>
          <a:ln>
            <a:noFill/>
          </a:ln>
          <a:effectLst>
            <a:outerShdw blurRad="57150" dist="19050" dir="5400000" algn="bl" rotWithShape="0">
              <a:srgbClr val="000000">
                <a:alpha val="50000"/>
              </a:srgbClr>
            </a:outerShdw>
          </a:effectLst>
        </p:spPr>
      </p:pic>
      <p:sp>
        <p:nvSpPr>
          <p:cNvPr id="8" name="Title 9"/>
          <p:cNvSpPr>
            <a:spLocks noGrp="1"/>
          </p:cNvSpPr>
          <p:nvPr>
            <p:ph type="title" hasCustomPrompt="1"/>
          </p:nvPr>
        </p:nvSpPr>
        <p:spPr>
          <a:xfrm>
            <a:off x="689114" y="1200978"/>
            <a:ext cx="8322364" cy="572700"/>
          </a:xfrm>
        </p:spPr>
        <p:txBody>
          <a:bodyPr/>
          <a:lstStyle>
            <a:lvl1pPr>
              <a:defRPr>
                <a:solidFill>
                  <a:schemeClr val="accent1"/>
                </a:solidFill>
                <a:effectLst>
                  <a:outerShdw blurRad="50800" dist="38100" dir="2700000" algn="tl" rotWithShape="0">
                    <a:prstClr val="black">
                      <a:alpha val="40000"/>
                    </a:prstClr>
                  </a:outerShdw>
                </a:effectLst>
              </a:defRPr>
            </a:lvl1pPr>
          </a:lstStyle>
          <a:p>
            <a:r>
              <a:rPr lang="en-US" dirty="0"/>
              <a:t>Click to add title</a:t>
            </a:r>
          </a:p>
        </p:txBody>
      </p:sp>
      <p:sp>
        <p:nvSpPr>
          <p:cNvPr id="9" name="Text Placeholder 11"/>
          <p:cNvSpPr>
            <a:spLocks noGrp="1"/>
          </p:cNvSpPr>
          <p:nvPr>
            <p:ph type="body" sz="quarter" idx="10" hasCustomPrompt="1"/>
          </p:nvPr>
        </p:nvSpPr>
        <p:spPr>
          <a:xfrm>
            <a:off x="689114" y="1696693"/>
            <a:ext cx="3789363" cy="655638"/>
          </a:xfrm>
        </p:spPr>
        <p:txBody>
          <a:bodyPr>
            <a:normAutofit/>
          </a:bodyPr>
          <a:lstStyle>
            <a:lvl1pPr marL="114300" indent="0">
              <a:buNone/>
              <a:defRPr sz="1400" baseline="0">
                <a:solidFill>
                  <a:schemeClr val="accent1"/>
                </a:solidFill>
                <a:latin typeface="Fira Sans Light" panose="020B0403050000020004" pitchFamily="34" charset="0"/>
              </a:defRPr>
            </a:lvl1pPr>
          </a:lstStyle>
          <a:p>
            <a:pPr lvl="0"/>
            <a:r>
              <a:rPr lang="en-US" dirty="0"/>
              <a:t>Click to add presenters</a:t>
            </a:r>
          </a:p>
        </p:txBody>
      </p:sp>
    </p:spTree>
    <p:extLst>
      <p:ext uri="{BB962C8B-B14F-4D97-AF65-F5344CB8AC3E}">
        <p14:creationId xmlns:p14="http://schemas.microsoft.com/office/powerpoint/2010/main" val="351797937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71500"/>
            <a:ext cx="8229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3A5198"/>
              </a:buClr>
              <a:buSzPts val="2800"/>
              <a:buFont typeface="Fira Sans SemiBold"/>
              <a:buNone/>
              <a:defRPr sz="2800" b="0" i="0" u="none" strike="noStrike" cap="none">
                <a:solidFill>
                  <a:srgbClr val="3A5198"/>
                </a:solidFill>
                <a:latin typeface="Fira Sans SemiBold"/>
                <a:ea typeface="Fira Sans SemiBold"/>
                <a:cs typeface="Fira Sans SemiBold"/>
                <a:sym typeface="Fira Sans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914400" y="1152475"/>
            <a:ext cx="7772400" cy="34749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accent2"/>
              </a:buClr>
              <a:buSzPts val="1800"/>
              <a:buFont typeface="Fira Sans Medium"/>
              <a:buChar char="●"/>
              <a:defRPr sz="1800" b="0" i="0" u="none" strike="noStrike" cap="none">
                <a:solidFill>
                  <a:schemeClr val="dk1"/>
                </a:solidFill>
                <a:latin typeface="Fira Sans Medium"/>
                <a:ea typeface="Fira Sans Medium"/>
                <a:cs typeface="Fira Sans Medium"/>
                <a:sym typeface="Fira Sans Medium"/>
              </a:defRPr>
            </a:lvl1pPr>
            <a:lvl2pPr marL="914400" marR="0" lvl="1" indent="-317500" algn="l" rtl="0">
              <a:lnSpc>
                <a:spcPct val="115000"/>
              </a:lnSpc>
              <a:spcBef>
                <a:spcPts val="0"/>
              </a:spcBef>
              <a:spcAft>
                <a:spcPts val="0"/>
              </a:spcAft>
              <a:buClr>
                <a:schemeClr val="accent2"/>
              </a:buClr>
              <a:buSzPts val="1400"/>
              <a:buFont typeface="Fira Sans"/>
              <a:buChar char="○"/>
              <a:defRPr sz="1400" b="0" i="0" u="none" strike="noStrike" cap="none">
                <a:solidFill>
                  <a:schemeClr val="dk1"/>
                </a:solidFill>
                <a:latin typeface="Fira Sans"/>
                <a:ea typeface="Fira Sans"/>
                <a:cs typeface="Fira Sans"/>
                <a:sym typeface="Fira Sans"/>
              </a:defRPr>
            </a:lvl2pPr>
            <a:lvl3pPr marL="1371600" marR="0" lvl="2" indent="-317500" algn="l" rtl="0">
              <a:lnSpc>
                <a:spcPct val="115000"/>
              </a:lnSpc>
              <a:spcBef>
                <a:spcPts val="0"/>
              </a:spcBef>
              <a:spcAft>
                <a:spcPts val="0"/>
              </a:spcAft>
              <a:buClr>
                <a:schemeClr val="accent2"/>
              </a:buClr>
              <a:buSzPts val="1400"/>
              <a:buFont typeface="Fira Sans"/>
              <a:buChar char="■"/>
              <a:defRPr sz="1400" b="0" i="0" u="none" strike="noStrike" cap="none">
                <a:solidFill>
                  <a:schemeClr val="dk1"/>
                </a:solidFill>
                <a:latin typeface="Fira Sans"/>
                <a:ea typeface="Fira Sans"/>
                <a:cs typeface="Fira Sans"/>
                <a:sym typeface="Fira Sans"/>
              </a:defRPr>
            </a:lvl3pPr>
            <a:lvl4pPr marL="1828800" marR="0" lvl="3" indent="-317500" algn="l" rtl="0">
              <a:lnSpc>
                <a:spcPct val="115000"/>
              </a:lnSpc>
              <a:spcBef>
                <a:spcPts val="0"/>
              </a:spcBef>
              <a:spcAft>
                <a:spcPts val="0"/>
              </a:spcAft>
              <a:buClr>
                <a:schemeClr val="dk1"/>
              </a:buClr>
              <a:buSzPts val="1400"/>
              <a:buFont typeface="Fira Sans"/>
              <a:buChar char="●"/>
              <a:defRPr sz="1400" b="0" i="0" u="none" strike="noStrike" cap="none">
                <a:solidFill>
                  <a:schemeClr val="dk1"/>
                </a:solidFill>
                <a:latin typeface="Fira Sans"/>
                <a:ea typeface="Fira Sans"/>
                <a:cs typeface="Fira Sans"/>
                <a:sym typeface="Fira Sans"/>
              </a:defRPr>
            </a:lvl4pPr>
            <a:lvl5pPr marL="2286000" marR="0" lvl="4" indent="-317500" algn="l" rtl="0">
              <a:lnSpc>
                <a:spcPct val="115000"/>
              </a:lnSpc>
              <a:spcBef>
                <a:spcPts val="0"/>
              </a:spcBef>
              <a:spcAft>
                <a:spcPts val="0"/>
              </a:spcAft>
              <a:buClr>
                <a:schemeClr val="dk1"/>
              </a:buClr>
              <a:buSzPts val="1400"/>
              <a:buFont typeface="Fira Sans"/>
              <a:buChar char="○"/>
              <a:defRPr sz="1400" b="0" i="0" u="none" strike="noStrike" cap="none">
                <a:solidFill>
                  <a:schemeClr val="dk1"/>
                </a:solidFill>
                <a:latin typeface="Fira Sans"/>
                <a:ea typeface="Fira Sans"/>
                <a:cs typeface="Fira Sans"/>
                <a:sym typeface="Fira Sans"/>
              </a:defRPr>
            </a:lvl5pPr>
            <a:lvl6pPr marL="2743200" marR="0" lvl="5" indent="-317500" algn="l" rtl="0">
              <a:lnSpc>
                <a:spcPct val="115000"/>
              </a:lnSpc>
              <a:spcBef>
                <a:spcPts val="0"/>
              </a:spcBef>
              <a:spcAft>
                <a:spcPts val="0"/>
              </a:spcAft>
              <a:buClr>
                <a:schemeClr val="dk1"/>
              </a:buClr>
              <a:buSzPts val="1400"/>
              <a:buFont typeface="Fira Sans"/>
              <a:buChar char="■"/>
              <a:defRPr sz="1400" b="0" i="0" u="none" strike="noStrike" cap="none">
                <a:solidFill>
                  <a:schemeClr val="dk1"/>
                </a:solidFill>
                <a:latin typeface="Fira Sans"/>
                <a:ea typeface="Fira Sans"/>
                <a:cs typeface="Fira Sans"/>
                <a:sym typeface="Fira Sans"/>
              </a:defRPr>
            </a:lvl6pPr>
            <a:lvl7pPr marL="3200400" marR="0" lvl="6" indent="-317500" algn="l" rtl="0">
              <a:lnSpc>
                <a:spcPct val="115000"/>
              </a:lnSpc>
              <a:spcBef>
                <a:spcPts val="0"/>
              </a:spcBef>
              <a:spcAft>
                <a:spcPts val="0"/>
              </a:spcAft>
              <a:buClr>
                <a:schemeClr val="dk1"/>
              </a:buClr>
              <a:buSzPts val="1400"/>
              <a:buFont typeface="Fira Sans"/>
              <a:buChar char="●"/>
              <a:defRPr sz="1400" b="0" i="0" u="none" strike="noStrike" cap="none">
                <a:solidFill>
                  <a:schemeClr val="dk1"/>
                </a:solidFill>
                <a:latin typeface="Fira Sans"/>
                <a:ea typeface="Fira Sans"/>
                <a:cs typeface="Fira Sans"/>
                <a:sym typeface="Fira Sans"/>
              </a:defRPr>
            </a:lvl7pPr>
            <a:lvl8pPr marL="3657600" marR="0" lvl="7" indent="-317500" algn="l" rtl="0">
              <a:lnSpc>
                <a:spcPct val="115000"/>
              </a:lnSpc>
              <a:spcBef>
                <a:spcPts val="0"/>
              </a:spcBef>
              <a:spcAft>
                <a:spcPts val="0"/>
              </a:spcAft>
              <a:buClr>
                <a:schemeClr val="dk1"/>
              </a:buClr>
              <a:buSzPts val="1400"/>
              <a:buFont typeface="Fira Sans"/>
              <a:buChar char="○"/>
              <a:defRPr sz="1400" b="0" i="0" u="none" strike="noStrike" cap="none">
                <a:solidFill>
                  <a:schemeClr val="dk1"/>
                </a:solidFill>
                <a:latin typeface="Fira Sans"/>
                <a:ea typeface="Fira Sans"/>
                <a:cs typeface="Fira Sans"/>
                <a:sym typeface="Fira Sans"/>
              </a:defRPr>
            </a:lvl8pPr>
            <a:lvl9pPr marL="4114800" marR="0" lvl="8" indent="-317500" algn="l" rtl="0">
              <a:lnSpc>
                <a:spcPct val="115000"/>
              </a:lnSpc>
              <a:spcBef>
                <a:spcPts val="0"/>
              </a:spcBef>
              <a:spcAft>
                <a:spcPts val="0"/>
              </a:spcAft>
              <a:buClr>
                <a:schemeClr val="dk1"/>
              </a:buClr>
              <a:buSzPts val="1400"/>
              <a:buFont typeface="Fira Sans"/>
              <a:buChar char="■"/>
              <a:defRPr sz="1400" b="0" i="0" u="none" strike="noStrike" cap="none">
                <a:solidFill>
                  <a:schemeClr val="dk1"/>
                </a:solidFill>
                <a:latin typeface="Fira Sans"/>
                <a:ea typeface="Fira Sans"/>
                <a:cs typeface="Fira Sans"/>
                <a:sym typeface="Fira Sans"/>
              </a:defRPr>
            </a:lvl9pPr>
          </a:lstStyle>
          <a:p>
            <a:endParaRPr/>
          </a:p>
        </p:txBody>
      </p:sp>
    </p:spTree>
    <p:extLst>
      <p:ext uri="{BB962C8B-B14F-4D97-AF65-F5344CB8AC3E}">
        <p14:creationId xmlns:p14="http://schemas.microsoft.com/office/powerpoint/2010/main" val="1607858742"/>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4" r:id="rId3"/>
    <p:sldLayoutId id="2147483675" r:id="rId4"/>
    <p:sldLayoutId id="2147483676" r:id="rId5"/>
    <p:sldLayoutId id="2147483677" r:id="rId6"/>
    <p:sldLayoutId id="2147483679" r:id="rId7"/>
    <p:sldLayoutId id="2147483680" r:id="rId8"/>
    <p:sldLayoutId id="2147483681" r:id="rId9"/>
    <p:sldLayoutId id="2147483682" r:id="rId10"/>
    <p:sldLayoutId id="2147483683" r:id="rId11"/>
    <p:sldLayoutId id="2147483684"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60">
          <p15:clr>
            <a:srgbClr val="EA4335"/>
          </p15:clr>
        </p15:guide>
        <p15:guide id="2" orient="horz" pos="2915">
          <p15:clr>
            <a:srgbClr val="EA4335"/>
          </p15:clr>
        </p15:guide>
        <p15:guide id="3" pos="288">
          <p15:clr>
            <a:srgbClr val="EA4335"/>
          </p15:clr>
        </p15:guide>
        <p15:guide id="4" pos="5472">
          <p15:clr>
            <a:srgbClr val="EA4335"/>
          </p15:clr>
        </p15:guide>
        <p15:guide id="5" pos="576">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ustomXml" Target="../ink/ink9.xml"/><Relationship Id="rId13" Type="http://schemas.openxmlformats.org/officeDocument/2006/relationships/image" Target="../media/image47.png"/><Relationship Id="rId18" Type="http://schemas.openxmlformats.org/officeDocument/2006/relationships/image" Target="../media/image50.png"/><Relationship Id="rId3" Type="http://schemas.openxmlformats.org/officeDocument/2006/relationships/image" Target="../media/image42.png"/><Relationship Id="rId7" Type="http://schemas.openxmlformats.org/officeDocument/2006/relationships/image" Target="../media/image44.png"/><Relationship Id="rId12" Type="http://schemas.openxmlformats.org/officeDocument/2006/relationships/customXml" Target="../ink/ink11.xml"/><Relationship Id="rId17" Type="http://schemas.openxmlformats.org/officeDocument/2006/relationships/image" Target="../media/image49.png"/><Relationship Id="rId2" Type="http://schemas.openxmlformats.org/officeDocument/2006/relationships/notesSlide" Target="../notesSlides/notesSlide10.xml"/><Relationship Id="rId16" Type="http://schemas.openxmlformats.org/officeDocument/2006/relationships/customXml" Target="../ink/ink13.xml"/><Relationship Id="rId1" Type="http://schemas.openxmlformats.org/officeDocument/2006/relationships/slideLayout" Target="../slideLayouts/slideLayout2.xml"/><Relationship Id="rId6" Type="http://schemas.openxmlformats.org/officeDocument/2006/relationships/customXml" Target="../ink/ink8.xml"/><Relationship Id="rId11" Type="http://schemas.openxmlformats.org/officeDocument/2006/relationships/image" Target="../media/image46.png"/><Relationship Id="rId5" Type="http://schemas.openxmlformats.org/officeDocument/2006/relationships/image" Target="../media/image43.png"/><Relationship Id="rId15" Type="http://schemas.openxmlformats.org/officeDocument/2006/relationships/image" Target="../media/image48.png"/><Relationship Id="rId10" Type="http://schemas.openxmlformats.org/officeDocument/2006/relationships/customXml" Target="../ink/ink10.xml"/><Relationship Id="rId4" Type="http://schemas.openxmlformats.org/officeDocument/2006/relationships/customXml" Target="../ink/ink7.xml"/><Relationship Id="rId9" Type="http://schemas.openxmlformats.org/officeDocument/2006/relationships/image" Target="../media/image45.png"/><Relationship Id="rId14" Type="http://schemas.openxmlformats.org/officeDocument/2006/relationships/customXml" Target="../ink/ink12.xml"/></Relationships>
</file>

<file path=ppt/slides/_rels/slide11.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customXml" Target="../ink/ink18.xml"/><Relationship Id="rId18" Type="http://schemas.openxmlformats.org/officeDocument/2006/relationships/image" Target="../media/image59.png"/><Relationship Id="rId26" Type="http://schemas.openxmlformats.org/officeDocument/2006/relationships/image" Target="../media/image63.png"/><Relationship Id="rId3" Type="http://schemas.openxmlformats.org/officeDocument/2006/relationships/image" Target="../media/image51.png"/><Relationship Id="rId21" Type="http://schemas.openxmlformats.org/officeDocument/2006/relationships/customXml" Target="../ink/ink22.xml"/><Relationship Id="rId7" Type="http://schemas.openxmlformats.org/officeDocument/2006/relationships/customXml" Target="../ink/ink15.xml"/><Relationship Id="rId12" Type="http://schemas.openxmlformats.org/officeDocument/2006/relationships/image" Target="../media/image56.png"/><Relationship Id="rId17" Type="http://schemas.openxmlformats.org/officeDocument/2006/relationships/customXml" Target="../ink/ink20.xml"/><Relationship Id="rId25" Type="http://schemas.openxmlformats.org/officeDocument/2006/relationships/customXml" Target="../ink/ink24.xml"/><Relationship Id="rId2" Type="http://schemas.openxmlformats.org/officeDocument/2006/relationships/notesSlide" Target="../notesSlides/notesSlide11.xml"/><Relationship Id="rId16" Type="http://schemas.openxmlformats.org/officeDocument/2006/relationships/image" Target="../media/image58.png"/><Relationship Id="rId20"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customXml" Target="../ink/ink17.xml"/><Relationship Id="rId24" Type="http://schemas.openxmlformats.org/officeDocument/2006/relationships/image" Target="../media/image62.png"/><Relationship Id="rId5" Type="http://schemas.openxmlformats.org/officeDocument/2006/relationships/customXml" Target="../ink/ink14.xml"/><Relationship Id="rId15" Type="http://schemas.openxmlformats.org/officeDocument/2006/relationships/customXml" Target="../ink/ink19.xml"/><Relationship Id="rId23" Type="http://schemas.openxmlformats.org/officeDocument/2006/relationships/customXml" Target="../ink/ink23.xml"/><Relationship Id="rId10" Type="http://schemas.openxmlformats.org/officeDocument/2006/relationships/image" Target="../media/image55.png"/><Relationship Id="rId19" Type="http://schemas.openxmlformats.org/officeDocument/2006/relationships/customXml" Target="../ink/ink21.xml"/><Relationship Id="rId4" Type="http://schemas.openxmlformats.org/officeDocument/2006/relationships/image" Target="../media/image52.png"/><Relationship Id="rId9" Type="http://schemas.openxmlformats.org/officeDocument/2006/relationships/customXml" Target="../ink/ink16.xml"/><Relationship Id="rId14" Type="http://schemas.openxmlformats.org/officeDocument/2006/relationships/image" Target="../media/image57.png"/><Relationship Id="rId22" Type="http://schemas.openxmlformats.org/officeDocument/2006/relationships/image" Target="../media/image61.png"/></Relationships>
</file>

<file path=ppt/slides/_rels/slide12.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customXml" Target="../ink/ink29.xml"/><Relationship Id="rId18" Type="http://schemas.openxmlformats.org/officeDocument/2006/relationships/image" Target="../media/image71.png"/><Relationship Id="rId26" Type="http://schemas.openxmlformats.org/officeDocument/2006/relationships/image" Target="../media/image75.png"/><Relationship Id="rId3" Type="http://schemas.openxmlformats.org/officeDocument/2006/relationships/image" Target="../media/image64.png"/><Relationship Id="rId21" Type="http://schemas.openxmlformats.org/officeDocument/2006/relationships/customXml" Target="../ink/ink34.xml"/><Relationship Id="rId7" Type="http://schemas.openxmlformats.org/officeDocument/2006/relationships/customXml" Target="../ink/ink26.xml"/><Relationship Id="rId12" Type="http://schemas.openxmlformats.org/officeDocument/2006/relationships/image" Target="../media/image69.png"/><Relationship Id="rId17" Type="http://schemas.openxmlformats.org/officeDocument/2006/relationships/customXml" Target="../ink/ink32.xml"/><Relationship Id="rId25" Type="http://schemas.openxmlformats.org/officeDocument/2006/relationships/customXml" Target="../ink/ink36.xml"/><Relationship Id="rId2" Type="http://schemas.openxmlformats.org/officeDocument/2006/relationships/notesSlide" Target="../notesSlides/notesSlide12.xml"/><Relationship Id="rId16" Type="http://schemas.openxmlformats.org/officeDocument/2006/relationships/image" Target="../media/image70.png"/><Relationship Id="rId20" Type="http://schemas.openxmlformats.org/officeDocument/2006/relationships/image" Target="../media/image72.png"/><Relationship Id="rId29" Type="http://schemas.openxmlformats.org/officeDocument/2006/relationships/customXml" Target="../ink/ink38.xml"/><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customXml" Target="../ink/ink28.xml"/><Relationship Id="rId24" Type="http://schemas.openxmlformats.org/officeDocument/2006/relationships/image" Target="../media/image74.png"/><Relationship Id="rId32" Type="http://schemas.openxmlformats.org/officeDocument/2006/relationships/image" Target="../media/image78.png"/><Relationship Id="rId5" Type="http://schemas.openxmlformats.org/officeDocument/2006/relationships/customXml" Target="../ink/ink25.xml"/><Relationship Id="rId15" Type="http://schemas.openxmlformats.org/officeDocument/2006/relationships/customXml" Target="../ink/ink31.xml"/><Relationship Id="rId23" Type="http://schemas.openxmlformats.org/officeDocument/2006/relationships/customXml" Target="../ink/ink35.xml"/><Relationship Id="rId28" Type="http://schemas.openxmlformats.org/officeDocument/2006/relationships/image" Target="../media/image76.png"/><Relationship Id="rId10" Type="http://schemas.openxmlformats.org/officeDocument/2006/relationships/image" Target="../media/image68.png"/><Relationship Id="rId19" Type="http://schemas.openxmlformats.org/officeDocument/2006/relationships/customXml" Target="../ink/ink33.xml"/><Relationship Id="rId31" Type="http://schemas.openxmlformats.org/officeDocument/2006/relationships/customXml" Target="../ink/ink39.xml"/><Relationship Id="rId4" Type="http://schemas.openxmlformats.org/officeDocument/2006/relationships/image" Target="../media/image65.png"/><Relationship Id="rId9" Type="http://schemas.openxmlformats.org/officeDocument/2006/relationships/customXml" Target="../ink/ink27.xml"/><Relationship Id="rId14" Type="http://schemas.openxmlformats.org/officeDocument/2006/relationships/customXml" Target="../ink/ink30.xml"/><Relationship Id="rId22" Type="http://schemas.openxmlformats.org/officeDocument/2006/relationships/image" Target="../media/image73.png"/><Relationship Id="rId27" Type="http://schemas.openxmlformats.org/officeDocument/2006/relationships/customXml" Target="../ink/ink37.xml"/><Relationship Id="rId30" Type="http://schemas.openxmlformats.org/officeDocument/2006/relationships/image" Target="../media/image7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3.png"/><Relationship Id="rId4" Type="http://schemas.openxmlformats.org/officeDocument/2006/relationships/image" Target="../media/image32.jpe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4.jp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7.png"/><Relationship Id="rId12" Type="http://schemas.openxmlformats.org/officeDocument/2006/relationships/customXml" Target="../ink/ink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39.png"/><Relationship Id="rId5" Type="http://schemas.openxmlformats.org/officeDocument/2006/relationships/image" Target="../media/image36.png"/><Relationship Id="rId15" Type="http://schemas.openxmlformats.org/officeDocument/2006/relationships/image" Target="../media/image41.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38.png"/><Relationship Id="rId14" Type="http://schemas.openxmlformats.org/officeDocument/2006/relationships/customXml" Target="../ink/ink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8" name="Title 7">
            <a:extLst>
              <a:ext uri="{FF2B5EF4-FFF2-40B4-BE49-F238E27FC236}">
                <a16:creationId xmlns:a16="http://schemas.microsoft.com/office/drawing/2014/main" id="{FFDEC801-81BC-7FD8-E1A8-B8F7F3795672}"/>
              </a:ext>
            </a:extLst>
          </p:cNvPr>
          <p:cNvSpPr>
            <a:spLocks noGrp="1"/>
          </p:cNvSpPr>
          <p:nvPr>
            <p:ph type="title"/>
          </p:nvPr>
        </p:nvSpPr>
        <p:spPr/>
        <p:txBody>
          <a:bodyPr>
            <a:noAutofit/>
          </a:bodyPr>
          <a:lstStyle/>
          <a:p>
            <a:r>
              <a:rPr lang="ru-RU" sz="2700" dirty="0"/>
              <a:t>Мониторинг смертности после строительства: анализ данных</a:t>
            </a:r>
            <a:endParaRPr lang="en-US" sz="2700" dirty="0"/>
          </a:p>
        </p:txBody>
      </p:sp>
      <p:sp>
        <p:nvSpPr>
          <p:cNvPr id="9" name="Text Placeholder 8">
            <a:extLst>
              <a:ext uri="{FF2B5EF4-FFF2-40B4-BE49-F238E27FC236}">
                <a16:creationId xmlns:a16="http://schemas.microsoft.com/office/drawing/2014/main" id="{50BD46DE-40B3-47BE-B83C-0DD78C8F9F79}"/>
              </a:ext>
            </a:extLst>
          </p:cNvPr>
          <p:cNvSpPr>
            <a:spLocks noGrp="1"/>
          </p:cNvSpPr>
          <p:nvPr>
            <p:ph type="body" sz="quarter" idx="10"/>
          </p:nvPr>
        </p:nvSpPr>
        <p:spPr>
          <a:xfrm>
            <a:off x="626769" y="2327459"/>
            <a:ext cx="3789363" cy="655638"/>
          </a:xfrm>
        </p:spPr>
        <p:txBody>
          <a:bodyPr>
            <a:normAutofit/>
          </a:bodyPr>
          <a:lstStyle/>
          <a:p>
            <a:r>
              <a:rPr lang="ru-RU" sz="1600" dirty="0"/>
              <a:t>Пол </a:t>
            </a:r>
            <a:r>
              <a:rPr lang="ru-RU" sz="1600" dirty="0" err="1"/>
              <a:t>Рэби</a:t>
            </a:r>
            <a:r>
              <a:rPr lang="en-US" sz="1600" dirty="0"/>
              <a:t>, PhD</a:t>
            </a:r>
          </a:p>
        </p:txBody>
      </p:sp>
      <p:sp>
        <p:nvSpPr>
          <p:cNvPr id="2" name="Title 7">
            <a:extLst>
              <a:ext uri="{FF2B5EF4-FFF2-40B4-BE49-F238E27FC236}">
                <a16:creationId xmlns:a16="http://schemas.microsoft.com/office/drawing/2014/main" id="{64D9ED71-7550-FA95-87C6-FE89F879540E}"/>
              </a:ext>
            </a:extLst>
          </p:cNvPr>
          <p:cNvSpPr txBox="1">
            <a:spLocks/>
          </p:cNvSpPr>
          <p:nvPr/>
        </p:nvSpPr>
        <p:spPr>
          <a:xfrm>
            <a:off x="626769" y="126610"/>
            <a:ext cx="8322364" cy="572700"/>
          </a:xfrm>
          <a:prstGeom prst="rect">
            <a:avLst/>
          </a:prstGeom>
          <a:noFill/>
          <a:ln>
            <a:noFill/>
          </a:ln>
        </p:spPr>
        <p:txBody>
          <a:bodyPr spcFirstLastPara="1" wrap="square" lIns="91425" tIns="91425" rIns="91425" bIns="91425" anchor="t" anchorCtr="0">
            <a:normAutofit fontScale="97500" lnSpcReduction="10000"/>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3A5198"/>
              </a:buClr>
              <a:buSzPts val="2800"/>
              <a:buFont typeface="Fira Sans SemiBold"/>
              <a:buNone/>
              <a:defRPr sz="2800" b="0" i="0" u="none" strike="noStrike" cap="none">
                <a:solidFill>
                  <a:schemeClr val="accent1"/>
                </a:solidFill>
                <a:effectLst>
                  <a:outerShdw blurRad="50800" dist="38100" dir="2700000" algn="tl" rotWithShape="0">
                    <a:prstClr val="black">
                      <a:alpha val="40000"/>
                    </a:prstClr>
                  </a:outerShdw>
                </a:effectLst>
                <a:latin typeface="Fira Sans SemiBold"/>
                <a:ea typeface="Fira Sans SemiBold"/>
                <a:cs typeface="Fira Sans SemiBold"/>
                <a:sym typeface="Fira Sans SemiBold"/>
              </a:defRPr>
            </a:lvl1pPr>
            <a:lvl2pPr marR="0" lvl="1"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a:t>Post-construction fatality monitoring: data analysis</a:t>
            </a:r>
          </a:p>
        </p:txBody>
      </p:sp>
      <p:sp>
        <p:nvSpPr>
          <p:cNvPr id="3" name="Text Placeholder 8">
            <a:extLst>
              <a:ext uri="{FF2B5EF4-FFF2-40B4-BE49-F238E27FC236}">
                <a16:creationId xmlns:a16="http://schemas.microsoft.com/office/drawing/2014/main" id="{73EE5FDF-6897-D3FF-1130-CDC9BF026AA6}"/>
              </a:ext>
            </a:extLst>
          </p:cNvPr>
          <p:cNvSpPr txBox="1">
            <a:spLocks/>
          </p:cNvSpPr>
          <p:nvPr/>
        </p:nvSpPr>
        <p:spPr>
          <a:xfrm>
            <a:off x="626769" y="622325"/>
            <a:ext cx="3789363" cy="65563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114300" marR="0" lvl="0" indent="0" algn="l" rtl="0" eaLnBrk="1" hangingPunct="1">
              <a:lnSpc>
                <a:spcPct val="115000"/>
              </a:lnSpc>
              <a:spcBef>
                <a:spcPts val="0"/>
              </a:spcBef>
              <a:spcAft>
                <a:spcPts val="0"/>
              </a:spcAft>
              <a:buClr>
                <a:schemeClr val="accent2"/>
              </a:buClr>
              <a:buSzPts val="1800"/>
              <a:buFont typeface="Fira Sans Medium"/>
              <a:buNone/>
              <a:defRPr sz="1400" b="0" i="0" u="none" strike="noStrike" cap="none" baseline="0">
                <a:solidFill>
                  <a:schemeClr val="accent1"/>
                </a:solidFill>
                <a:latin typeface="Fira Sans Light" panose="020B0403050000020004" pitchFamily="34" charset="0"/>
                <a:ea typeface="Fira Sans Medium"/>
                <a:cs typeface="Fira Sans Medium"/>
                <a:sym typeface="Fira Sans Medium"/>
              </a:defRPr>
            </a:lvl1pPr>
            <a:lvl2pPr marL="914400" marR="0" lvl="1" indent="-317500" algn="l" rtl="0" eaLnBrk="1" hangingPunct="1">
              <a:lnSpc>
                <a:spcPct val="115000"/>
              </a:lnSpc>
              <a:spcBef>
                <a:spcPts val="0"/>
              </a:spcBef>
              <a:spcAft>
                <a:spcPts val="0"/>
              </a:spcAft>
              <a:buClr>
                <a:schemeClr val="accent2"/>
              </a:buClr>
              <a:buSzPts val="1400"/>
              <a:buFont typeface="Fira Sans"/>
              <a:buChar char="○"/>
              <a:defRPr sz="1400" b="0" i="0" u="none" strike="noStrike" cap="none">
                <a:solidFill>
                  <a:schemeClr val="dk1"/>
                </a:solidFill>
                <a:latin typeface="Fira Sans"/>
                <a:ea typeface="Fira Sans"/>
                <a:cs typeface="Fira Sans"/>
                <a:sym typeface="Fira Sans"/>
              </a:defRPr>
            </a:lvl2pPr>
            <a:lvl3pPr marL="1371600" marR="0" lvl="2" indent="-317500" algn="l" rtl="0" eaLnBrk="1" hangingPunct="1">
              <a:lnSpc>
                <a:spcPct val="115000"/>
              </a:lnSpc>
              <a:spcBef>
                <a:spcPts val="0"/>
              </a:spcBef>
              <a:spcAft>
                <a:spcPts val="0"/>
              </a:spcAft>
              <a:buClr>
                <a:schemeClr val="accent2"/>
              </a:buClr>
              <a:buSzPts val="1400"/>
              <a:buFont typeface="Fira Sans"/>
              <a:buChar char="■"/>
              <a:defRPr sz="1400" b="0" i="0" u="none" strike="noStrike" cap="none">
                <a:solidFill>
                  <a:schemeClr val="dk1"/>
                </a:solidFill>
                <a:latin typeface="Fira Sans"/>
                <a:ea typeface="Fira Sans"/>
                <a:cs typeface="Fira Sans"/>
                <a:sym typeface="Fira Sans"/>
              </a:defRPr>
            </a:lvl3pPr>
            <a:lvl4pPr marL="1828800" marR="0" lvl="3" indent="-317500" algn="l" rtl="0" eaLnBrk="1" hangingPunct="1">
              <a:lnSpc>
                <a:spcPct val="115000"/>
              </a:lnSpc>
              <a:spcBef>
                <a:spcPts val="0"/>
              </a:spcBef>
              <a:spcAft>
                <a:spcPts val="0"/>
              </a:spcAft>
              <a:buClr>
                <a:schemeClr val="dk1"/>
              </a:buClr>
              <a:buSzPts val="1400"/>
              <a:buFont typeface="Fira Sans"/>
              <a:buChar char="●"/>
              <a:defRPr sz="1400" b="0" i="0" u="none" strike="noStrike" cap="none">
                <a:solidFill>
                  <a:schemeClr val="dk1"/>
                </a:solidFill>
                <a:latin typeface="Fira Sans"/>
                <a:ea typeface="Fira Sans"/>
                <a:cs typeface="Fira Sans"/>
                <a:sym typeface="Fira Sans"/>
              </a:defRPr>
            </a:lvl4pPr>
            <a:lvl5pPr marL="2286000" marR="0" lvl="4" indent="-317500" algn="l" rtl="0" eaLnBrk="1" hangingPunct="1">
              <a:lnSpc>
                <a:spcPct val="115000"/>
              </a:lnSpc>
              <a:spcBef>
                <a:spcPts val="0"/>
              </a:spcBef>
              <a:spcAft>
                <a:spcPts val="0"/>
              </a:spcAft>
              <a:buClr>
                <a:schemeClr val="dk1"/>
              </a:buClr>
              <a:buSzPts val="1400"/>
              <a:buFont typeface="Fira Sans"/>
              <a:buChar char="○"/>
              <a:defRPr sz="1400" b="0" i="0" u="none" strike="noStrike" cap="none">
                <a:solidFill>
                  <a:schemeClr val="dk1"/>
                </a:solidFill>
                <a:latin typeface="Fira Sans"/>
                <a:ea typeface="Fira Sans"/>
                <a:cs typeface="Fira Sans"/>
                <a:sym typeface="Fira Sans"/>
              </a:defRPr>
            </a:lvl5pPr>
            <a:lvl6pPr marL="2743200" marR="0" lvl="5" indent="-317500" algn="l" rtl="0" eaLnBrk="1" hangingPunct="1">
              <a:lnSpc>
                <a:spcPct val="115000"/>
              </a:lnSpc>
              <a:spcBef>
                <a:spcPts val="0"/>
              </a:spcBef>
              <a:spcAft>
                <a:spcPts val="0"/>
              </a:spcAft>
              <a:buClr>
                <a:schemeClr val="dk1"/>
              </a:buClr>
              <a:buSzPts val="1400"/>
              <a:buFont typeface="Fira Sans"/>
              <a:buChar char="■"/>
              <a:defRPr sz="1400" b="0" i="0" u="none" strike="noStrike" cap="none">
                <a:solidFill>
                  <a:schemeClr val="dk1"/>
                </a:solidFill>
                <a:latin typeface="Fira Sans"/>
                <a:ea typeface="Fira Sans"/>
                <a:cs typeface="Fira Sans"/>
                <a:sym typeface="Fira Sans"/>
              </a:defRPr>
            </a:lvl6pPr>
            <a:lvl7pPr marL="3200400" marR="0" lvl="6" indent="-317500" algn="l" rtl="0" eaLnBrk="1" hangingPunct="1">
              <a:lnSpc>
                <a:spcPct val="115000"/>
              </a:lnSpc>
              <a:spcBef>
                <a:spcPts val="0"/>
              </a:spcBef>
              <a:spcAft>
                <a:spcPts val="0"/>
              </a:spcAft>
              <a:buClr>
                <a:schemeClr val="dk1"/>
              </a:buClr>
              <a:buSzPts val="1400"/>
              <a:buFont typeface="Fira Sans"/>
              <a:buChar char="●"/>
              <a:defRPr sz="1400" b="0" i="0" u="none" strike="noStrike" cap="none">
                <a:solidFill>
                  <a:schemeClr val="dk1"/>
                </a:solidFill>
                <a:latin typeface="Fira Sans"/>
                <a:ea typeface="Fira Sans"/>
                <a:cs typeface="Fira Sans"/>
                <a:sym typeface="Fira Sans"/>
              </a:defRPr>
            </a:lvl7pPr>
            <a:lvl8pPr marL="3657600" marR="0" lvl="7" indent="-317500" algn="l" rtl="0" eaLnBrk="1" hangingPunct="1">
              <a:lnSpc>
                <a:spcPct val="115000"/>
              </a:lnSpc>
              <a:spcBef>
                <a:spcPts val="0"/>
              </a:spcBef>
              <a:spcAft>
                <a:spcPts val="0"/>
              </a:spcAft>
              <a:buClr>
                <a:schemeClr val="dk1"/>
              </a:buClr>
              <a:buSzPts val="1400"/>
              <a:buFont typeface="Fira Sans"/>
              <a:buChar char="○"/>
              <a:defRPr sz="1400" b="0" i="0" u="none" strike="noStrike" cap="none">
                <a:solidFill>
                  <a:schemeClr val="dk1"/>
                </a:solidFill>
                <a:latin typeface="Fira Sans"/>
                <a:ea typeface="Fira Sans"/>
                <a:cs typeface="Fira Sans"/>
                <a:sym typeface="Fira Sans"/>
              </a:defRPr>
            </a:lvl8pPr>
            <a:lvl9pPr marL="4114800" marR="0" lvl="8" indent="-317500" algn="l" rtl="0" eaLnBrk="1" hangingPunct="1">
              <a:lnSpc>
                <a:spcPct val="115000"/>
              </a:lnSpc>
              <a:spcBef>
                <a:spcPts val="0"/>
              </a:spcBef>
              <a:spcAft>
                <a:spcPts val="0"/>
              </a:spcAft>
              <a:buClr>
                <a:schemeClr val="dk1"/>
              </a:buClr>
              <a:buSzPts val="1400"/>
              <a:buFont typeface="Fira Sans"/>
              <a:buChar char="■"/>
              <a:defRPr sz="1400" b="0" i="0" u="none" strike="noStrike" cap="none">
                <a:solidFill>
                  <a:schemeClr val="dk1"/>
                </a:solidFill>
                <a:latin typeface="Fira Sans"/>
                <a:ea typeface="Fira Sans"/>
                <a:cs typeface="Fira Sans"/>
                <a:sym typeface="Fira Sans"/>
              </a:defRPr>
            </a:lvl9pPr>
          </a:lstStyle>
          <a:p>
            <a:r>
              <a:rPr lang="en-US" sz="1600"/>
              <a:t>Paul Rabie, PhD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title"/>
          </p:nvPr>
        </p:nvSpPr>
        <p:spPr>
          <a:xfrm>
            <a:off x="144780" y="571650"/>
            <a:ext cx="3678382" cy="619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400"/>
              <a:buNone/>
            </a:pPr>
            <a:r>
              <a:rPr lang="en"/>
              <a:t>Carcass searches	</a:t>
            </a:r>
            <a:endParaRPr/>
          </a:p>
        </p:txBody>
      </p:sp>
      <p:sp>
        <p:nvSpPr>
          <p:cNvPr id="152" name="Google Shape;152;p24"/>
          <p:cNvSpPr txBox="1">
            <a:spLocks noGrp="1"/>
          </p:cNvSpPr>
          <p:nvPr>
            <p:ph type="body" idx="1"/>
          </p:nvPr>
        </p:nvSpPr>
        <p:spPr>
          <a:xfrm>
            <a:off x="144781" y="1200150"/>
            <a:ext cx="3678382" cy="3200400"/>
          </a:xfrm>
          <a:prstGeom prst="rect">
            <a:avLst/>
          </a:prstGeom>
          <a:noFill/>
          <a:ln>
            <a:noFill/>
          </a:ln>
        </p:spPr>
        <p:txBody>
          <a:bodyPr spcFirstLastPara="1" wrap="square" lIns="91425" tIns="91425" rIns="91425" bIns="91425" anchor="t" anchorCtr="0">
            <a:normAutofit/>
          </a:bodyPr>
          <a:lstStyle/>
          <a:p>
            <a:pPr marL="457200" lvl="0" indent="-304800" algn="l" rtl="0">
              <a:lnSpc>
                <a:spcPct val="115000"/>
              </a:lnSpc>
              <a:spcBef>
                <a:spcPts val="0"/>
              </a:spcBef>
              <a:spcAft>
                <a:spcPts val="0"/>
              </a:spcAft>
              <a:buSzPts val="1200"/>
              <a:buChar char="●"/>
            </a:pPr>
            <a:r>
              <a:rPr lang="en"/>
              <a:t>Field data</a:t>
            </a:r>
            <a:endParaRPr/>
          </a:p>
          <a:p>
            <a:pPr marL="0" lvl="0" indent="0" algn="l" rtl="0">
              <a:lnSpc>
                <a:spcPct val="115000"/>
              </a:lnSpc>
              <a:spcBef>
                <a:spcPts val="1200"/>
              </a:spcBef>
              <a:spcAft>
                <a:spcPts val="1200"/>
              </a:spcAft>
              <a:buSzPts val="1200"/>
              <a:buNone/>
            </a:pPr>
            <a:endParaRPr/>
          </a:p>
        </p:txBody>
      </p:sp>
      <p:sp>
        <p:nvSpPr>
          <p:cNvPr id="153" name="Google Shape;153;p24"/>
          <p:cNvSpPr txBox="1">
            <a:spLocks noGrp="1"/>
          </p:cNvSpPr>
          <p:nvPr>
            <p:ph type="title" idx="2"/>
          </p:nvPr>
        </p:nvSpPr>
        <p:spPr>
          <a:prstGeom prst="rect">
            <a:avLst/>
          </a:prstGeom>
          <a:noFill/>
          <a:ln>
            <a:noFill/>
          </a:ln>
          <a:effectLst>
            <a:outerShdw blurRad="57150" dist="19050" dir="5400000" algn="bl" rotWithShape="0">
              <a:srgbClr val="000000">
                <a:alpha val="49803"/>
              </a:srgbClr>
            </a:outerShdw>
          </a:effectLst>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tabLst>
                <a:tab pos="3944938" algn="l"/>
              </a:tabLst>
            </a:pPr>
            <a:r>
              <a:rPr lang="en" dirty="0"/>
              <a:t>CARCASS OBSERVATIONS	</a:t>
            </a:r>
            <a:r>
              <a:rPr lang="ru-RU" dirty="0"/>
              <a:t>МОНИТОРИНГ ТРУПОВ</a:t>
            </a:r>
            <a:endParaRPr dirty="0"/>
          </a:p>
        </p:txBody>
      </p:sp>
      <p:pic>
        <p:nvPicPr>
          <p:cNvPr id="5" name="Picture 4">
            <a:extLst>
              <a:ext uri="{FF2B5EF4-FFF2-40B4-BE49-F238E27FC236}">
                <a16:creationId xmlns:a16="http://schemas.microsoft.com/office/drawing/2014/main" id="{2F59F00C-7C2A-A84D-E631-5F64A0A62E11}"/>
              </a:ext>
            </a:extLst>
          </p:cNvPr>
          <p:cNvPicPr>
            <a:picLocks noChangeAspect="1"/>
          </p:cNvPicPr>
          <p:nvPr/>
        </p:nvPicPr>
        <p:blipFill>
          <a:blip r:embed="rId3"/>
          <a:stretch>
            <a:fillRect/>
          </a:stretch>
        </p:blipFill>
        <p:spPr>
          <a:xfrm>
            <a:off x="144780" y="425520"/>
            <a:ext cx="3616434" cy="4486276"/>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B8D9A890-FA05-AAE3-2137-B75B5C8EE13B}"/>
                  </a:ext>
                </a:extLst>
              </p14:cNvPr>
              <p14:cNvContentPartPr/>
              <p14:nvPr/>
            </p14:nvContentPartPr>
            <p14:xfrm>
              <a:off x="211290" y="947070"/>
              <a:ext cx="722880" cy="34920"/>
            </p14:xfrm>
          </p:contentPart>
        </mc:Choice>
        <mc:Fallback xmlns="">
          <p:pic>
            <p:nvPicPr>
              <p:cNvPr id="6" name="Ink 5">
                <a:extLst>
                  <a:ext uri="{FF2B5EF4-FFF2-40B4-BE49-F238E27FC236}">
                    <a16:creationId xmlns:a16="http://schemas.microsoft.com/office/drawing/2014/main" id="{B8D9A890-FA05-AAE3-2137-B75B5C8EE13B}"/>
                  </a:ext>
                </a:extLst>
              </p:cNvPr>
              <p:cNvPicPr/>
              <p:nvPr/>
            </p:nvPicPr>
            <p:blipFill>
              <a:blip r:embed="rId5"/>
              <a:stretch>
                <a:fillRect/>
              </a:stretch>
            </p:blipFill>
            <p:spPr>
              <a:xfrm>
                <a:off x="157317" y="839070"/>
                <a:ext cx="830466"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73DBF548-2818-9B96-359C-9FF4B2BAF74D}"/>
                  </a:ext>
                </a:extLst>
              </p14:cNvPr>
              <p14:cNvContentPartPr/>
              <p14:nvPr/>
            </p14:nvContentPartPr>
            <p14:xfrm>
              <a:off x="2001930" y="930870"/>
              <a:ext cx="676440" cy="25200"/>
            </p14:xfrm>
          </p:contentPart>
        </mc:Choice>
        <mc:Fallback xmlns="">
          <p:pic>
            <p:nvPicPr>
              <p:cNvPr id="7" name="Ink 6">
                <a:extLst>
                  <a:ext uri="{FF2B5EF4-FFF2-40B4-BE49-F238E27FC236}">
                    <a16:creationId xmlns:a16="http://schemas.microsoft.com/office/drawing/2014/main" id="{73DBF548-2818-9B96-359C-9FF4B2BAF74D}"/>
                  </a:ext>
                </a:extLst>
              </p:cNvPr>
              <p:cNvPicPr/>
              <p:nvPr/>
            </p:nvPicPr>
            <p:blipFill>
              <a:blip r:embed="rId7"/>
              <a:stretch>
                <a:fillRect/>
              </a:stretch>
            </p:blipFill>
            <p:spPr>
              <a:xfrm>
                <a:off x="1947930" y="822870"/>
                <a:ext cx="7840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8C706A65-9DED-0F95-DD5B-BF8F9C614D67}"/>
                  </a:ext>
                </a:extLst>
              </p14:cNvPr>
              <p14:cNvContentPartPr/>
              <p14:nvPr/>
            </p14:nvContentPartPr>
            <p14:xfrm>
              <a:off x="220650" y="1303470"/>
              <a:ext cx="752400" cy="39600"/>
            </p14:xfrm>
          </p:contentPart>
        </mc:Choice>
        <mc:Fallback xmlns="">
          <p:pic>
            <p:nvPicPr>
              <p:cNvPr id="8" name="Ink 7">
                <a:extLst>
                  <a:ext uri="{FF2B5EF4-FFF2-40B4-BE49-F238E27FC236}">
                    <a16:creationId xmlns:a16="http://schemas.microsoft.com/office/drawing/2014/main" id="{8C706A65-9DED-0F95-DD5B-BF8F9C614D67}"/>
                  </a:ext>
                </a:extLst>
              </p:cNvPr>
              <p:cNvPicPr/>
              <p:nvPr/>
            </p:nvPicPr>
            <p:blipFill>
              <a:blip r:embed="rId9"/>
              <a:stretch>
                <a:fillRect/>
              </a:stretch>
            </p:blipFill>
            <p:spPr>
              <a:xfrm>
                <a:off x="166650" y="1195470"/>
                <a:ext cx="86004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46AA91DE-A03C-A7DB-DEC4-829521539A1C}"/>
                  </a:ext>
                </a:extLst>
              </p14:cNvPr>
              <p14:cNvContentPartPr/>
              <p14:nvPr/>
            </p14:nvContentPartPr>
            <p14:xfrm>
              <a:off x="163770" y="1552590"/>
              <a:ext cx="1615680" cy="28800"/>
            </p14:xfrm>
          </p:contentPart>
        </mc:Choice>
        <mc:Fallback xmlns="">
          <p:pic>
            <p:nvPicPr>
              <p:cNvPr id="9" name="Ink 8">
                <a:extLst>
                  <a:ext uri="{FF2B5EF4-FFF2-40B4-BE49-F238E27FC236}">
                    <a16:creationId xmlns:a16="http://schemas.microsoft.com/office/drawing/2014/main" id="{46AA91DE-A03C-A7DB-DEC4-829521539A1C}"/>
                  </a:ext>
                </a:extLst>
              </p:cNvPr>
              <p:cNvPicPr/>
              <p:nvPr/>
            </p:nvPicPr>
            <p:blipFill>
              <a:blip r:embed="rId11"/>
              <a:stretch>
                <a:fillRect/>
              </a:stretch>
            </p:blipFill>
            <p:spPr>
              <a:xfrm>
                <a:off x="109770" y="1444590"/>
                <a:ext cx="172332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D691E0B5-58CB-9739-095C-EB17EC553705}"/>
                  </a:ext>
                </a:extLst>
              </p14:cNvPr>
              <p14:cNvContentPartPr/>
              <p14:nvPr/>
            </p14:nvContentPartPr>
            <p14:xfrm>
              <a:off x="1373370" y="2238390"/>
              <a:ext cx="541800" cy="19800"/>
            </p14:xfrm>
          </p:contentPart>
        </mc:Choice>
        <mc:Fallback xmlns="">
          <p:pic>
            <p:nvPicPr>
              <p:cNvPr id="11" name="Ink 10">
                <a:extLst>
                  <a:ext uri="{FF2B5EF4-FFF2-40B4-BE49-F238E27FC236}">
                    <a16:creationId xmlns:a16="http://schemas.microsoft.com/office/drawing/2014/main" id="{D691E0B5-58CB-9739-095C-EB17EC553705}"/>
                  </a:ext>
                </a:extLst>
              </p:cNvPr>
              <p:cNvPicPr/>
              <p:nvPr/>
            </p:nvPicPr>
            <p:blipFill>
              <a:blip r:embed="rId13"/>
              <a:stretch>
                <a:fillRect/>
              </a:stretch>
            </p:blipFill>
            <p:spPr>
              <a:xfrm>
                <a:off x="1319406" y="2130390"/>
                <a:ext cx="649369"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A1056A53-898C-365B-F86C-D61F5958BF2D}"/>
                  </a:ext>
                </a:extLst>
              </p14:cNvPr>
              <p14:cNvContentPartPr/>
              <p14:nvPr/>
            </p14:nvContentPartPr>
            <p14:xfrm>
              <a:off x="1335210" y="2365830"/>
              <a:ext cx="622800" cy="15840"/>
            </p14:xfrm>
          </p:contentPart>
        </mc:Choice>
        <mc:Fallback xmlns="">
          <p:pic>
            <p:nvPicPr>
              <p:cNvPr id="12" name="Ink 11">
                <a:extLst>
                  <a:ext uri="{FF2B5EF4-FFF2-40B4-BE49-F238E27FC236}">
                    <a16:creationId xmlns:a16="http://schemas.microsoft.com/office/drawing/2014/main" id="{A1056A53-898C-365B-F86C-D61F5958BF2D}"/>
                  </a:ext>
                </a:extLst>
              </p:cNvPr>
              <p:cNvPicPr/>
              <p:nvPr/>
            </p:nvPicPr>
            <p:blipFill>
              <a:blip r:embed="rId15"/>
              <a:stretch>
                <a:fillRect/>
              </a:stretch>
            </p:blipFill>
            <p:spPr>
              <a:xfrm>
                <a:off x="1281241" y="2257830"/>
                <a:ext cx="730378"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41E20F07-B582-C10D-DE89-D4896EF0B67B}"/>
                  </a:ext>
                </a:extLst>
              </p14:cNvPr>
              <p14:cNvContentPartPr/>
              <p14:nvPr/>
            </p14:nvContentPartPr>
            <p14:xfrm>
              <a:off x="236220" y="2517180"/>
              <a:ext cx="3303720" cy="83520"/>
            </p14:xfrm>
          </p:contentPart>
        </mc:Choice>
        <mc:Fallback xmlns="">
          <p:pic>
            <p:nvPicPr>
              <p:cNvPr id="15" name="Ink 14">
                <a:extLst>
                  <a:ext uri="{FF2B5EF4-FFF2-40B4-BE49-F238E27FC236}">
                    <a16:creationId xmlns:a16="http://schemas.microsoft.com/office/drawing/2014/main" id="{41E20F07-B582-C10D-DE89-D4896EF0B67B}"/>
                  </a:ext>
                </a:extLst>
              </p:cNvPr>
              <p:cNvPicPr/>
              <p:nvPr/>
            </p:nvPicPr>
            <p:blipFill>
              <a:blip r:embed="rId17"/>
              <a:stretch>
                <a:fillRect/>
              </a:stretch>
            </p:blipFill>
            <p:spPr>
              <a:xfrm>
                <a:off x="200220" y="2444868"/>
                <a:ext cx="3375360" cy="227782"/>
              </a:xfrm>
              <a:prstGeom prst="rect">
                <a:avLst/>
              </a:prstGeom>
            </p:spPr>
          </p:pic>
        </mc:Fallback>
      </mc:AlternateContent>
      <p:pic>
        <p:nvPicPr>
          <p:cNvPr id="19" name="Picture 18">
            <a:extLst>
              <a:ext uri="{FF2B5EF4-FFF2-40B4-BE49-F238E27FC236}">
                <a16:creationId xmlns:a16="http://schemas.microsoft.com/office/drawing/2014/main" id="{B2502231-D25D-FB2E-F2BE-0DEBDAA321F8}"/>
              </a:ext>
            </a:extLst>
          </p:cNvPr>
          <p:cNvPicPr>
            <a:picLocks noChangeAspect="1"/>
          </p:cNvPicPr>
          <p:nvPr/>
        </p:nvPicPr>
        <p:blipFill>
          <a:blip r:embed="rId18"/>
          <a:stretch>
            <a:fillRect/>
          </a:stretch>
        </p:blipFill>
        <p:spPr>
          <a:xfrm>
            <a:off x="3964638" y="571650"/>
            <a:ext cx="4642634" cy="2100999"/>
          </a:xfrm>
          <a:prstGeom prst="rect">
            <a:avLst/>
          </a:prstGeom>
        </p:spPr>
      </p:pic>
      <p:sp>
        <p:nvSpPr>
          <p:cNvPr id="2" name="TextBox 1">
            <a:extLst>
              <a:ext uri="{FF2B5EF4-FFF2-40B4-BE49-F238E27FC236}">
                <a16:creationId xmlns:a16="http://schemas.microsoft.com/office/drawing/2014/main" id="{ABAF3BCD-6D9E-352F-F884-4366E239E84C}"/>
              </a:ext>
            </a:extLst>
          </p:cNvPr>
          <p:cNvSpPr txBox="1"/>
          <p:nvPr/>
        </p:nvSpPr>
        <p:spPr>
          <a:xfrm>
            <a:off x="3964638" y="2847909"/>
            <a:ext cx="4455462" cy="1384995"/>
          </a:xfrm>
          <a:prstGeom prst="rect">
            <a:avLst/>
          </a:prstGeom>
          <a:noFill/>
        </p:spPr>
        <p:txBody>
          <a:bodyPr wrap="square" rtlCol="0">
            <a:spAutoFit/>
          </a:bodyPr>
          <a:lstStyle/>
          <a:p>
            <a:r>
              <a:rPr lang="ru-RU" dirty="0"/>
              <a:t>Идентификационный код трупа </a:t>
            </a:r>
          </a:p>
          <a:p>
            <a:r>
              <a:rPr lang="ru-RU" dirty="0"/>
              <a:t>Турбина </a:t>
            </a:r>
          </a:p>
          <a:p>
            <a:r>
              <a:rPr lang="ru-RU" dirty="0"/>
              <a:t>Дата поиска </a:t>
            </a:r>
          </a:p>
          <a:p>
            <a:r>
              <a:rPr lang="ru-RU" dirty="0"/>
              <a:t>Труп обнаружен в пределах участка поиска Расстояние до турбины</a:t>
            </a:r>
          </a:p>
          <a:p>
            <a:r>
              <a:rPr lang="ru-RU" dirty="0"/>
              <a:t>Класс размера трупа</a:t>
            </a:r>
            <a:endParaRPr lang="en-US" dirty="0"/>
          </a:p>
        </p:txBody>
      </p:sp>
    </p:spTree>
    <p:extLst>
      <p:ext uri="{BB962C8B-B14F-4D97-AF65-F5344CB8AC3E}">
        <p14:creationId xmlns:p14="http://schemas.microsoft.com/office/powerpoint/2010/main" val="4220031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3" name="Google Shape;153;p24"/>
          <p:cNvSpPr txBox="1">
            <a:spLocks noGrp="1"/>
          </p:cNvSpPr>
          <p:nvPr>
            <p:ph type="title" idx="2"/>
          </p:nvPr>
        </p:nvSpPr>
        <p:spPr>
          <a:prstGeom prst="rect">
            <a:avLst/>
          </a:prstGeom>
          <a:noFill/>
          <a:ln>
            <a:noFill/>
          </a:ln>
          <a:effectLst>
            <a:outerShdw blurRad="57150" dist="19050" dir="5400000" algn="bl" rotWithShape="0">
              <a:srgbClr val="000000">
                <a:alpha val="49803"/>
              </a:srgbClr>
            </a:outerShdw>
          </a:effectLst>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tabLst>
                <a:tab pos="3944938" algn="l"/>
              </a:tabLst>
            </a:pPr>
            <a:r>
              <a:rPr lang="en" dirty="0"/>
              <a:t>CARCASS PERSISTENCE	 </a:t>
            </a:r>
            <a:r>
              <a:rPr lang="ru-RU" dirty="0"/>
              <a:t>СОХРАННОСТЬ ТРУПОВ</a:t>
            </a:r>
            <a:endParaRPr dirty="0"/>
          </a:p>
        </p:txBody>
      </p:sp>
      <p:pic>
        <p:nvPicPr>
          <p:cNvPr id="13" name="Picture 12">
            <a:extLst>
              <a:ext uri="{FF2B5EF4-FFF2-40B4-BE49-F238E27FC236}">
                <a16:creationId xmlns:a16="http://schemas.microsoft.com/office/drawing/2014/main" id="{28873065-5703-71DA-C0FF-4F3F5445A559}"/>
              </a:ext>
            </a:extLst>
          </p:cNvPr>
          <p:cNvPicPr>
            <a:picLocks noChangeAspect="1"/>
          </p:cNvPicPr>
          <p:nvPr/>
        </p:nvPicPr>
        <p:blipFill>
          <a:blip r:embed="rId3"/>
          <a:stretch>
            <a:fillRect/>
          </a:stretch>
        </p:blipFill>
        <p:spPr>
          <a:xfrm>
            <a:off x="5396388" y="448336"/>
            <a:ext cx="3020376" cy="3243801"/>
          </a:xfrm>
          <a:prstGeom prst="rect">
            <a:avLst/>
          </a:prstGeom>
        </p:spPr>
      </p:pic>
      <p:pic>
        <p:nvPicPr>
          <p:cNvPr id="15" name="Picture 14">
            <a:extLst>
              <a:ext uri="{FF2B5EF4-FFF2-40B4-BE49-F238E27FC236}">
                <a16:creationId xmlns:a16="http://schemas.microsoft.com/office/drawing/2014/main" id="{5F393AFD-961C-1A10-8540-1B4F1E2E3A14}"/>
              </a:ext>
            </a:extLst>
          </p:cNvPr>
          <p:cNvPicPr>
            <a:picLocks noChangeAspect="1"/>
          </p:cNvPicPr>
          <p:nvPr/>
        </p:nvPicPr>
        <p:blipFill>
          <a:blip r:embed="rId4"/>
          <a:stretch>
            <a:fillRect/>
          </a:stretch>
        </p:blipFill>
        <p:spPr>
          <a:xfrm>
            <a:off x="114301" y="425521"/>
            <a:ext cx="4724963" cy="4260780"/>
          </a:xfrm>
          <a:prstGeom prst="rect">
            <a:avLst/>
          </a:prstGeom>
        </p:spPr>
      </p:pic>
      <p:sp>
        <p:nvSpPr>
          <p:cNvPr id="16" name="TextBox 15">
            <a:extLst>
              <a:ext uri="{FF2B5EF4-FFF2-40B4-BE49-F238E27FC236}">
                <a16:creationId xmlns:a16="http://schemas.microsoft.com/office/drawing/2014/main" id="{24A8C32C-6B61-5892-EE5E-95EEEFBD0D80}"/>
              </a:ext>
            </a:extLst>
          </p:cNvPr>
          <p:cNvSpPr txBox="1"/>
          <p:nvPr/>
        </p:nvSpPr>
        <p:spPr>
          <a:xfrm>
            <a:off x="3169920" y="1318260"/>
            <a:ext cx="487680" cy="215444"/>
          </a:xfrm>
          <a:prstGeom prst="rect">
            <a:avLst/>
          </a:prstGeom>
          <a:noFill/>
        </p:spPr>
        <p:txBody>
          <a:bodyPr wrap="square" rtlCol="0">
            <a:spAutoFit/>
          </a:bodyPr>
          <a:lstStyle/>
          <a:p>
            <a:r>
              <a:rPr lang="en-US" sz="800"/>
              <a:t>Apr 12</a:t>
            </a:r>
          </a:p>
        </p:txBody>
      </p:sp>
      <p:sp>
        <p:nvSpPr>
          <p:cNvPr id="17" name="TextBox 16">
            <a:extLst>
              <a:ext uri="{FF2B5EF4-FFF2-40B4-BE49-F238E27FC236}">
                <a16:creationId xmlns:a16="http://schemas.microsoft.com/office/drawing/2014/main" id="{51C93FB3-81E8-4D93-5DCA-F303CD664724}"/>
              </a:ext>
            </a:extLst>
          </p:cNvPr>
          <p:cNvSpPr txBox="1"/>
          <p:nvPr/>
        </p:nvSpPr>
        <p:spPr>
          <a:xfrm>
            <a:off x="4234961" y="1318260"/>
            <a:ext cx="487680" cy="215444"/>
          </a:xfrm>
          <a:prstGeom prst="rect">
            <a:avLst/>
          </a:prstGeom>
          <a:noFill/>
        </p:spPr>
        <p:txBody>
          <a:bodyPr wrap="square" rtlCol="0">
            <a:spAutoFit/>
          </a:bodyPr>
          <a:lstStyle/>
          <a:p>
            <a:r>
              <a:rPr lang="en-US" sz="800"/>
              <a:t>11:00</a:t>
            </a:r>
          </a:p>
        </p:txBody>
      </p:sp>
      <p:sp>
        <p:nvSpPr>
          <p:cNvPr id="18" name="TextBox 17">
            <a:extLst>
              <a:ext uri="{FF2B5EF4-FFF2-40B4-BE49-F238E27FC236}">
                <a16:creationId xmlns:a16="http://schemas.microsoft.com/office/drawing/2014/main" id="{C94A9AA6-5F6D-C6B7-E5F8-1CAFA3AEF895}"/>
              </a:ext>
            </a:extLst>
          </p:cNvPr>
          <p:cNvSpPr txBox="1"/>
          <p:nvPr/>
        </p:nvSpPr>
        <p:spPr>
          <a:xfrm>
            <a:off x="815340" y="3977640"/>
            <a:ext cx="487680" cy="215444"/>
          </a:xfrm>
          <a:prstGeom prst="rect">
            <a:avLst/>
          </a:prstGeom>
          <a:noFill/>
        </p:spPr>
        <p:txBody>
          <a:bodyPr wrap="square" rtlCol="0">
            <a:spAutoFit/>
          </a:bodyPr>
          <a:lstStyle/>
          <a:p>
            <a:r>
              <a:rPr lang="en-US" sz="800"/>
              <a:t>Apr 13</a:t>
            </a:r>
          </a:p>
        </p:txBody>
      </p:sp>
      <p:sp>
        <p:nvSpPr>
          <p:cNvPr id="19" name="TextBox 18">
            <a:extLst>
              <a:ext uri="{FF2B5EF4-FFF2-40B4-BE49-F238E27FC236}">
                <a16:creationId xmlns:a16="http://schemas.microsoft.com/office/drawing/2014/main" id="{32161670-75FA-6906-B9D6-F64FF83B93E1}"/>
              </a:ext>
            </a:extLst>
          </p:cNvPr>
          <p:cNvSpPr txBox="1"/>
          <p:nvPr/>
        </p:nvSpPr>
        <p:spPr>
          <a:xfrm>
            <a:off x="815340" y="4139043"/>
            <a:ext cx="487680" cy="215444"/>
          </a:xfrm>
          <a:prstGeom prst="rect">
            <a:avLst/>
          </a:prstGeom>
          <a:noFill/>
        </p:spPr>
        <p:txBody>
          <a:bodyPr wrap="square" rtlCol="0">
            <a:spAutoFit/>
          </a:bodyPr>
          <a:lstStyle/>
          <a:p>
            <a:r>
              <a:rPr lang="en-US" sz="800"/>
              <a:t>Apr 14</a:t>
            </a:r>
          </a:p>
        </p:txBody>
      </p:sp>
      <p:sp>
        <p:nvSpPr>
          <p:cNvPr id="20" name="TextBox 19">
            <a:extLst>
              <a:ext uri="{FF2B5EF4-FFF2-40B4-BE49-F238E27FC236}">
                <a16:creationId xmlns:a16="http://schemas.microsoft.com/office/drawing/2014/main" id="{9EE7BBA5-786B-EDC5-5042-A0ABF0EC1BBF}"/>
              </a:ext>
            </a:extLst>
          </p:cNvPr>
          <p:cNvSpPr txBox="1"/>
          <p:nvPr/>
        </p:nvSpPr>
        <p:spPr>
          <a:xfrm>
            <a:off x="830580" y="4300448"/>
            <a:ext cx="487680" cy="215444"/>
          </a:xfrm>
          <a:prstGeom prst="rect">
            <a:avLst/>
          </a:prstGeom>
          <a:noFill/>
        </p:spPr>
        <p:txBody>
          <a:bodyPr wrap="square" rtlCol="0">
            <a:spAutoFit/>
          </a:bodyPr>
          <a:lstStyle/>
          <a:p>
            <a:r>
              <a:rPr lang="en-US" sz="800"/>
              <a:t>Apr 15</a:t>
            </a:r>
          </a:p>
        </p:txBody>
      </p:sp>
      <p:sp>
        <p:nvSpPr>
          <p:cNvPr id="21" name="TextBox 20">
            <a:extLst>
              <a:ext uri="{FF2B5EF4-FFF2-40B4-BE49-F238E27FC236}">
                <a16:creationId xmlns:a16="http://schemas.microsoft.com/office/drawing/2014/main" id="{1663481E-F748-12CE-CED4-E73A26173695}"/>
              </a:ext>
            </a:extLst>
          </p:cNvPr>
          <p:cNvSpPr txBox="1"/>
          <p:nvPr/>
        </p:nvSpPr>
        <p:spPr>
          <a:xfrm>
            <a:off x="327660" y="3977640"/>
            <a:ext cx="320040" cy="215444"/>
          </a:xfrm>
          <a:prstGeom prst="rect">
            <a:avLst/>
          </a:prstGeom>
          <a:noFill/>
        </p:spPr>
        <p:txBody>
          <a:bodyPr wrap="square" rtlCol="0">
            <a:spAutoFit/>
          </a:bodyPr>
          <a:lstStyle/>
          <a:p>
            <a:r>
              <a:rPr lang="en-US" sz="800"/>
              <a:t>1</a:t>
            </a:r>
          </a:p>
        </p:txBody>
      </p:sp>
      <p:sp>
        <p:nvSpPr>
          <p:cNvPr id="22" name="TextBox 21">
            <a:extLst>
              <a:ext uri="{FF2B5EF4-FFF2-40B4-BE49-F238E27FC236}">
                <a16:creationId xmlns:a16="http://schemas.microsoft.com/office/drawing/2014/main" id="{32A2FDC7-7F83-5E43-51A2-EF4D11F3F5B9}"/>
              </a:ext>
            </a:extLst>
          </p:cNvPr>
          <p:cNvSpPr txBox="1"/>
          <p:nvPr/>
        </p:nvSpPr>
        <p:spPr>
          <a:xfrm>
            <a:off x="342900" y="4146662"/>
            <a:ext cx="320040" cy="215444"/>
          </a:xfrm>
          <a:prstGeom prst="rect">
            <a:avLst/>
          </a:prstGeom>
          <a:noFill/>
        </p:spPr>
        <p:txBody>
          <a:bodyPr wrap="square" rtlCol="0">
            <a:spAutoFit/>
          </a:bodyPr>
          <a:lstStyle/>
          <a:p>
            <a:r>
              <a:rPr lang="en-US" sz="800"/>
              <a:t>2</a:t>
            </a:r>
          </a:p>
        </p:txBody>
      </p:sp>
      <p:sp>
        <p:nvSpPr>
          <p:cNvPr id="23" name="TextBox 22">
            <a:extLst>
              <a:ext uri="{FF2B5EF4-FFF2-40B4-BE49-F238E27FC236}">
                <a16:creationId xmlns:a16="http://schemas.microsoft.com/office/drawing/2014/main" id="{3607DDBC-CA77-6FAA-F840-0A652A47F081}"/>
              </a:ext>
            </a:extLst>
          </p:cNvPr>
          <p:cNvSpPr txBox="1"/>
          <p:nvPr/>
        </p:nvSpPr>
        <p:spPr>
          <a:xfrm>
            <a:off x="327660" y="4300448"/>
            <a:ext cx="320040" cy="215444"/>
          </a:xfrm>
          <a:prstGeom prst="rect">
            <a:avLst/>
          </a:prstGeom>
          <a:noFill/>
        </p:spPr>
        <p:txBody>
          <a:bodyPr wrap="square" rtlCol="0">
            <a:spAutoFit/>
          </a:bodyPr>
          <a:lstStyle/>
          <a:p>
            <a:r>
              <a:rPr lang="en-US" sz="800"/>
              <a:t>3</a:t>
            </a:r>
          </a:p>
        </p:txBody>
      </p:sp>
      <mc:AlternateContent xmlns:mc="http://schemas.openxmlformats.org/markup-compatibility/2006" xmlns:p14="http://schemas.microsoft.com/office/powerpoint/2010/main">
        <mc:Choice Requires="p14">
          <p:contentPart p14:bwMode="auto" r:id="rId5">
            <p14:nvContentPartPr>
              <p14:cNvPr id="25" name="Ink 24">
                <a:extLst>
                  <a:ext uri="{FF2B5EF4-FFF2-40B4-BE49-F238E27FC236}">
                    <a16:creationId xmlns:a16="http://schemas.microsoft.com/office/drawing/2014/main" id="{BEB25AE1-659E-E347-8E0D-F73D3AFAFBBA}"/>
                  </a:ext>
                </a:extLst>
              </p14:cNvPr>
              <p14:cNvContentPartPr/>
              <p14:nvPr/>
            </p14:nvContentPartPr>
            <p14:xfrm>
              <a:off x="3238560" y="1378620"/>
              <a:ext cx="304200" cy="23760"/>
            </p14:xfrm>
          </p:contentPart>
        </mc:Choice>
        <mc:Fallback xmlns="">
          <p:pic>
            <p:nvPicPr>
              <p:cNvPr id="25" name="Ink 24">
                <a:extLst>
                  <a:ext uri="{FF2B5EF4-FFF2-40B4-BE49-F238E27FC236}">
                    <a16:creationId xmlns:a16="http://schemas.microsoft.com/office/drawing/2014/main" id="{BEB25AE1-659E-E347-8E0D-F73D3AFAFBBA}"/>
                  </a:ext>
                </a:extLst>
              </p:cNvPr>
              <p:cNvPicPr/>
              <p:nvPr/>
            </p:nvPicPr>
            <p:blipFill>
              <a:blip r:embed="rId6"/>
              <a:stretch>
                <a:fillRect/>
              </a:stretch>
            </p:blipFill>
            <p:spPr>
              <a:xfrm>
                <a:off x="3202560" y="1306620"/>
                <a:ext cx="3758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6" name="Ink 25">
                <a:extLst>
                  <a:ext uri="{FF2B5EF4-FFF2-40B4-BE49-F238E27FC236}">
                    <a16:creationId xmlns:a16="http://schemas.microsoft.com/office/drawing/2014/main" id="{DE8F048D-C987-2726-0F48-783D4CC3EFC4}"/>
                  </a:ext>
                </a:extLst>
              </p14:cNvPr>
              <p14:cNvContentPartPr/>
              <p14:nvPr/>
            </p14:nvContentPartPr>
            <p14:xfrm>
              <a:off x="4214724" y="1425982"/>
              <a:ext cx="312120" cy="360"/>
            </p14:xfrm>
          </p:contentPart>
        </mc:Choice>
        <mc:Fallback xmlns="">
          <p:pic>
            <p:nvPicPr>
              <p:cNvPr id="26" name="Ink 25">
                <a:extLst>
                  <a:ext uri="{FF2B5EF4-FFF2-40B4-BE49-F238E27FC236}">
                    <a16:creationId xmlns:a16="http://schemas.microsoft.com/office/drawing/2014/main" id="{DE8F048D-C987-2726-0F48-783D4CC3EFC4}"/>
                  </a:ext>
                </a:extLst>
              </p:cNvPr>
              <p:cNvPicPr/>
              <p:nvPr/>
            </p:nvPicPr>
            <p:blipFill>
              <a:blip r:embed="rId8"/>
              <a:stretch>
                <a:fillRect/>
              </a:stretch>
            </p:blipFill>
            <p:spPr>
              <a:xfrm>
                <a:off x="4179084" y="1354342"/>
                <a:ext cx="383760" cy="144000"/>
              </a:xfrm>
              <a:prstGeom prst="rect">
                <a:avLst/>
              </a:prstGeom>
            </p:spPr>
          </p:pic>
        </mc:Fallback>
      </mc:AlternateContent>
      <p:sp>
        <p:nvSpPr>
          <p:cNvPr id="27" name="TextBox 26">
            <a:extLst>
              <a:ext uri="{FF2B5EF4-FFF2-40B4-BE49-F238E27FC236}">
                <a16:creationId xmlns:a16="http://schemas.microsoft.com/office/drawing/2014/main" id="{2417BDB7-5F45-566C-9D3B-16F39B78FB44}"/>
              </a:ext>
            </a:extLst>
          </p:cNvPr>
          <p:cNvSpPr txBox="1"/>
          <p:nvPr/>
        </p:nvSpPr>
        <p:spPr>
          <a:xfrm>
            <a:off x="1211580" y="3985257"/>
            <a:ext cx="487680" cy="215444"/>
          </a:xfrm>
          <a:prstGeom prst="rect">
            <a:avLst/>
          </a:prstGeom>
          <a:noFill/>
        </p:spPr>
        <p:txBody>
          <a:bodyPr wrap="square" rtlCol="0">
            <a:spAutoFit/>
          </a:bodyPr>
          <a:lstStyle/>
          <a:p>
            <a:r>
              <a:rPr lang="en-US" sz="800"/>
              <a:t>09:00</a:t>
            </a:r>
          </a:p>
        </p:txBody>
      </p:sp>
      <p:sp>
        <p:nvSpPr>
          <p:cNvPr id="28" name="TextBox 27">
            <a:extLst>
              <a:ext uri="{FF2B5EF4-FFF2-40B4-BE49-F238E27FC236}">
                <a16:creationId xmlns:a16="http://schemas.microsoft.com/office/drawing/2014/main" id="{883AD55D-5357-D196-978B-CDEA9C5DFCCE}"/>
              </a:ext>
            </a:extLst>
          </p:cNvPr>
          <p:cNvSpPr txBox="1"/>
          <p:nvPr/>
        </p:nvSpPr>
        <p:spPr>
          <a:xfrm>
            <a:off x="1211580" y="4139043"/>
            <a:ext cx="487680" cy="215444"/>
          </a:xfrm>
          <a:prstGeom prst="rect">
            <a:avLst/>
          </a:prstGeom>
          <a:noFill/>
        </p:spPr>
        <p:txBody>
          <a:bodyPr wrap="square" rtlCol="0">
            <a:spAutoFit/>
          </a:bodyPr>
          <a:lstStyle/>
          <a:p>
            <a:r>
              <a:rPr lang="en-US" sz="800"/>
              <a:t>12:10</a:t>
            </a:r>
          </a:p>
        </p:txBody>
      </p:sp>
      <p:sp>
        <p:nvSpPr>
          <p:cNvPr id="29" name="TextBox 28">
            <a:extLst>
              <a:ext uri="{FF2B5EF4-FFF2-40B4-BE49-F238E27FC236}">
                <a16:creationId xmlns:a16="http://schemas.microsoft.com/office/drawing/2014/main" id="{95A8B980-A2B4-BEE9-C91E-0869AE945D0D}"/>
              </a:ext>
            </a:extLst>
          </p:cNvPr>
          <p:cNvSpPr txBox="1"/>
          <p:nvPr/>
        </p:nvSpPr>
        <p:spPr>
          <a:xfrm>
            <a:off x="1196340" y="4300446"/>
            <a:ext cx="487680" cy="215444"/>
          </a:xfrm>
          <a:prstGeom prst="rect">
            <a:avLst/>
          </a:prstGeom>
          <a:noFill/>
        </p:spPr>
        <p:txBody>
          <a:bodyPr wrap="square" rtlCol="0">
            <a:spAutoFit/>
          </a:bodyPr>
          <a:lstStyle/>
          <a:p>
            <a:r>
              <a:rPr lang="en-US" sz="800"/>
              <a:t>08:50</a:t>
            </a:r>
          </a:p>
        </p:txBody>
      </p:sp>
      <p:sp>
        <p:nvSpPr>
          <p:cNvPr id="33" name="TextBox 32">
            <a:extLst>
              <a:ext uri="{FF2B5EF4-FFF2-40B4-BE49-F238E27FC236}">
                <a16:creationId xmlns:a16="http://schemas.microsoft.com/office/drawing/2014/main" id="{BF834F30-BD2A-5BCB-16C2-6524D0ABC1BB}"/>
              </a:ext>
            </a:extLst>
          </p:cNvPr>
          <p:cNvSpPr txBox="1"/>
          <p:nvPr/>
        </p:nvSpPr>
        <p:spPr>
          <a:xfrm>
            <a:off x="1795038" y="3977640"/>
            <a:ext cx="517620" cy="215444"/>
          </a:xfrm>
          <a:prstGeom prst="rect">
            <a:avLst/>
          </a:prstGeom>
          <a:noFill/>
        </p:spPr>
        <p:txBody>
          <a:bodyPr wrap="square" rtlCol="0">
            <a:spAutoFit/>
          </a:bodyPr>
          <a:lstStyle/>
          <a:p>
            <a:r>
              <a:rPr lang="en-US" sz="800"/>
              <a:t>Intact</a:t>
            </a:r>
          </a:p>
        </p:txBody>
      </p:sp>
      <p:sp>
        <p:nvSpPr>
          <p:cNvPr id="34" name="TextBox 33">
            <a:extLst>
              <a:ext uri="{FF2B5EF4-FFF2-40B4-BE49-F238E27FC236}">
                <a16:creationId xmlns:a16="http://schemas.microsoft.com/office/drawing/2014/main" id="{F7B5C5CB-5956-962C-7C61-749050D252C6}"/>
              </a:ext>
            </a:extLst>
          </p:cNvPr>
          <p:cNvSpPr txBox="1"/>
          <p:nvPr/>
        </p:nvSpPr>
        <p:spPr>
          <a:xfrm>
            <a:off x="1710481" y="4138579"/>
            <a:ext cx="720738" cy="215444"/>
          </a:xfrm>
          <a:prstGeom prst="rect">
            <a:avLst/>
          </a:prstGeom>
          <a:noFill/>
        </p:spPr>
        <p:txBody>
          <a:bodyPr wrap="square" rtlCol="0">
            <a:spAutoFit/>
          </a:bodyPr>
          <a:lstStyle/>
          <a:p>
            <a:r>
              <a:rPr lang="en-US" sz="800"/>
              <a:t>Scavenged</a:t>
            </a:r>
          </a:p>
        </p:txBody>
      </p:sp>
      <p:sp>
        <p:nvSpPr>
          <p:cNvPr id="35" name="TextBox 34">
            <a:extLst>
              <a:ext uri="{FF2B5EF4-FFF2-40B4-BE49-F238E27FC236}">
                <a16:creationId xmlns:a16="http://schemas.microsoft.com/office/drawing/2014/main" id="{9C08E695-36DA-5195-7D00-A9A8A60A7A64}"/>
              </a:ext>
            </a:extLst>
          </p:cNvPr>
          <p:cNvSpPr txBox="1"/>
          <p:nvPr/>
        </p:nvSpPr>
        <p:spPr>
          <a:xfrm>
            <a:off x="1749621" y="4307620"/>
            <a:ext cx="631237" cy="215444"/>
          </a:xfrm>
          <a:prstGeom prst="rect">
            <a:avLst/>
          </a:prstGeom>
          <a:noFill/>
        </p:spPr>
        <p:txBody>
          <a:bodyPr wrap="square" rtlCol="0">
            <a:spAutoFit/>
          </a:bodyPr>
          <a:lstStyle/>
          <a:p>
            <a:r>
              <a:rPr lang="en-US" sz="800"/>
              <a:t>Removed</a:t>
            </a:r>
          </a:p>
        </p:txBody>
      </p:sp>
      <p:sp>
        <p:nvSpPr>
          <p:cNvPr id="36" name="TextBox 35">
            <a:extLst>
              <a:ext uri="{FF2B5EF4-FFF2-40B4-BE49-F238E27FC236}">
                <a16:creationId xmlns:a16="http://schemas.microsoft.com/office/drawing/2014/main" id="{BD0CDBA8-30D9-93C6-74C1-0B529C8970F6}"/>
              </a:ext>
            </a:extLst>
          </p:cNvPr>
          <p:cNvSpPr txBox="1"/>
          <p:nvPr/>
        </p:nvSpPr>
        <p:spPr>
          <a:xfrm>
            <a:off x="2396994" y="3977640"/>
            <a:ext cx="631236" cy="215444"/>
          </a:xfrm>
          <a:prstGeom prst="rect">
            <a:avLst/>
          </a:prstGeom>
          <a:noFill/>
        </p:spPr>
        <p:txBody>
          <a:bodyPr wrap="square" rtlCol="0">
            <a:spAutoFit/>
          </a:bodyPr>
          <a:lstStyle/>
          <a:p>
            <a:r>
              <a:rPr lang="en-US" sz="800"/>
              <a:t>Present</a:t>
            </a:r>
          </a:p>
        </p:txBody>
      </p:sp>
      <p:sp>
        <p:nvSpPr>
          <p:cNvPr id="37" name="TextBox 36">
            <a:extLst>
              <a:ext uri="{FF2B5EF4-FFF2-40B4-BE49-F238E27FC236}">
                <a16:creationId xmlns:a16="http://schemas.microsoft.com/office/drawing/2014/main" id="{86B1B247-DBD6-CB38-BD75-7FCE1D2A84B7}"/>
              </a:ext>
            </a:extLst>
          </p:cNvPr>
          <p:cNvSpPr txBox="1"/>
          <p:nvPr/>
        </p:nvSpPr>
        <p:spPr>
          <a:xfrm>
            <a:off x="2346299" y="4145289"/>
            <a:ext cx="631236" cy="215444"/>
          </a:xfrm>
          <a:prstGeom prst="rect">
            <a:avLst/>
          </a:prstGeom>
          <a:noFill/>
        </p:spPr>
        <p:txBody>
          <a:bodyPr wrap="square" rtlCol="0">
            <a:spAutoFit/>
          </a:bodyPr>
          <a:lstStyle/>
          <a:p>
            <a:r>
              <a:rPr lang="en-US" sz="800"/>
              <a:t>Present</a:t>
            </a:r>
          </a:p>
        </p:txBody>
      </p:sp>
      <p:sp>
        <p:nvSpPr>
          <p:cNvPr id="38" name="TextBox 37">
            <a:extLst>
              <a:ext uri="{FF2B5EF4-FFF2-40B4-BE49-F238E27FC236}">
                <a16:creationId xmlns:a16="http://schemas.microsoft.com/office/drawing/2014/main" id="{67CB1013-7EC3-C5E0-D322-684D4B77F1EC}"/>
              </a:ext>
            </a:extLst>
          </p:cNvPr>
          <p:cNvSpPr txBox="1"/>
          <p:nvPr/>
        </p:nvSpPr>
        <p:spPr>
          <a:xfrm>
            <a:off x="2363579" y="4319381"/>
            <a:ext cx="631236" cy="215444"/>
          </a:xfrm>
          <a:prstGeom prst="rect">
            <a:avLst/>
          </a:prstGeom>
          <a:noFill/>
        </p:spPr>
        <p:txBody>
          <a:bodyPr wrap="square" rtlCol="0">
            <a:spAutoFit/>
          </a:bodyPr>
          <a:lstStyle/>
          <a:p>
            <a:r>
              <a:rPr lang="en-US" sz="800"/>
              <a:t>Absent</a:t>
            </a:r>
          </a:p>
        </p:txBody>
      </p:sp>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7ADE1E93-CD01-CFD0-5417-AA0E2E12E713}"/>
                  </a:ext>
                </a:extLst>
              </p14:cNvPr>
              <p14:cNvContentPartPr/>
              <p14:nvPr/>
            </p14:nvContentPartPr>
            <p14:xfrm>
              <a:off x="5431398" y="3048300"/>
              <a:ext cx="1393920" cy="46080"/>
            </p14:xfrm>
          </p:contentPart>
        </mc:Choice>
        <mc:Fallback xmlns="">
          <p:pic>
            <p:nvPicPr>
              <p:cNvPr id="41" name="Ink 40">
                <a:extLst>
                  <a:ext uri="{FF2B5EF4-FFF2-40B4-BE49-F238E27FC236}">
                    <a16:creationId xmlns:a16="http://schemas.microsoft.com/office/drawing/2014/main" id="{7ADE1E93-CD01-CFD0-5417-AA0E2E12E713}"/>
                  </a:ext>
                </a:extLst>
              </p:cNvPr>
              <p:cNvPicPr/>
              <p:nvPr/>
            </p:nvPicPr>
            <p:blipFill>
              <a:blip r:embed="rId10"/>
              <a:stretch>
                <a:fillRect/>
              </a:stretch>
            </p:blipFill>
            <p:spPr>
              <a:xfrm>
                <a:off x="5395758" y="2976300"/>
                <a:ext cx="14655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A5A7F030-34FA-B626-9CC2-3F4636155C0F}"/>
                  </a:ext>
                </a:extLst>
              </p14:cNvPr>
              <p14:cNvContentPartPr/>
              <p14:nvPr/>
            </p14:nvContentPartPr>
            <p14:xfrm>
              <a:off x="929639" y="4269494"/>
              <a:ext cx="639000" cy="16200"/>
            </p14:xfrm>
          </p:contentPart>
        </mc:Choice>
        <mc:Fallback xmlns="">
          <p:pic>
            <p:nvPicPr>
              <p:cNvPr id="43" name="Ink 42">
                <a:extLst>
                  <a:ext uri="{FF2B5EF4-FFF2-40B4-BE49-F238E27FC236}">
                    <a16:creationId xmlns:a16="http://schemas.microsoft.com/office/drawing/2014/main" id="{A5A7F030-34FA-B626-9CC2-3F4636155C0F}"/>
                  </a:ext>
                </a:extLst>
              </p:cNvPr>
              <p:cNvPicPr/>
              <p:nvPr/>
            </p:nvPicPr>
            <p:blipFill>
              <a:blip r:embed="rId12"/>
              <a:stretch>
                <a:fillRect/>
              </a:stretch>
            </p:blipFill>
            <p:spPr>
              <a:xfrm>
                <a:off x="893999" y="4197494"/>
                <a:ext cx="7106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4" name="Ink 43">
                <a:extLst>
                  <a:ext uri="{FF2B5EF4-FFF2-40B4-BE49-F238E27FC236}">
                    <a16:creationId xmlns:a16="http://schemas.microsoft.com/office/drawing/2014/main" id="{C7A13EC9-8207-0763-30D4-EE5F68FB2FD1}"/>
                  </a:ext>
                </a:extLst>
              </p14:cNvPr>
              <p14:cNvContentPartPr/>
              <p14:nvPr/>
            </p14:nvContentPartPr>
            <p14:xfrm>
              <a:off x="7303746" y="3070800"/>
              <a:ext cx="334800" cy="23400"/>
            </p14:xfrm>
          </p:contentPart>
        </mc:Choice>
        <mc:Fallback xmlns="">
          <p:pic>
            <p:nvPicPr>
              <p:cNvPr id="44" name="Ink 43">
                <a:extLst>
                  <a:ext uri="{FF2B5EF4-FFF2-40B4-BE49-F238E27FC236}">
                    <a16:creationId xmlns:a16="http://schemas.microsoft.com/office/drawing/2014/main" id="{C7A13EC9-8207-0763-30D4-EE5F68FB2FD1}"/>
                  </a:ext>
                </a:extLst>
              </p:cNvPr>
              <p:cNvPicPr/>
              <p:nvPr/>
            </p:nvPicPr>
            <p:blipFill>
              <a:blip r:embed="rId14"/>
              <a:stretch>
                <a:fillRect/>
              </a:stretch>
            </p:blipFill>
            <p:spPr>
              <a:xfrm>
                <a:off x="7268106" y="2998800"/>
                <a:ext cx="4064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5" name="Ink 44">
                <a:extLst>
                  <a:ext uri="{FF2B5EF4-FFF2-40B4-BE49-F238E27FC236}">
                    <a16:creationId xmlns:a16="http://schemas.microsoft.com/office/drawing/2014/main" id="{3088717F-0C7B-015D-90F3-380B14D52064}"/>
                  </a:ext>
                </a:extLst>
              </p14:cNvPr>
              <p14:cNvContentPartPr/>
              <p14:nvPr/>
            </p14:nvContentPartPr>
            <p14:xfrm>
              <a:off x="937080" y="4404420"/>
              <a:ext cx="625680" cy="38880"/>
            </p14:xfrm>
          </p:contentPart>
        </mc:Choice>
        <mc:Fallback xmlns="">
          <p:pic>
            <p:nvPicPr>
              <p:cNvPr id="45" name="Ink 44">
                <a:extLst>
                  <a:ext uri="{FF2B5EF4-FFF2-40B4-BE49-F238E27FC236}">
                    <a16:creationId xmlns:a16="http://schemas.microsoft.com/office/drawing/2014/main" id="{3088717F-0C7B-015D-90F3-380B14D52064}"/>
                  </a:ext>
                </a:extLst>
              </p:cNvPr>
              <p:cNvPicPr/>
              <p:nvPr/>
            </p:nvPicPr>
            <p:blipFill>
              <a:blip r:embed="rId16"/>
              <a:stretch>
                <a:fillRect/>
              </a:stretch>
            </p:blipFill>
            <p:spPr>
              <a:xfrm>
                <a:off x="901080" y="4332420"/>
                <a:ext cx="6973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6" name="Ink 45">
                <a:extLst>
                  <a:ext uri="{FF2B5EF4-FFF2-40B4-BE49-F238E27FC236}">
                    <a16:creationId xmlns:a16="http://schemas.microsoft.com/office/drawing/2014/main" id="{E261ADF7-7839-C2A3-6E18-4FA21BA8C53E}"/>
                  </a:ext>
                </a:extLst>
              </p14:cNvPr>
              <p14:cNvContentPartPr/>
              <p14:nvPr/>
            </p14:nvContentPartPr>
            <p14:xfrm>
              <a:off x="8078874" y="3094320"/>
              <a:ext cx="281520" cy="15840"/>
            </p14:xfrm>
          </p:contentPart>
        </mc:Choice>
        <mc:Fallback xmlns="">
          <p:pic>
            <p:nvPicPr>
              <p:cNvPr id="46" name="Ink 45">
                <a:extLst>
                  <a:ext uri="{FF2B5EF4-FFF2-40B4-BE49-F238E27FC236}">
                    <a16:creationId xmlns:a16="http://schemas.microsoft.com/office/drawing/2014/main" id="{E261ADF7-7839-C2A3-6E18-4FA21BA8C53E}"/>
                  </a:ext>
                </a:extLst>
              </p:cNvPr>
              <p:cNvPicPr/>
              <p:nvPr/>
            </p:nvPicPr>
            <p:blipFill>
              <a:blip r:embed="rId18"/>
              <a:stretch>
                <a:fillRect/>
              </a:stretch>
            </p:blipFill>
            <p:spPr>
              <a:xfrm>
                <a:off x="8043234" y="3022320"/>
                <a:ext cx="3531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7" name="Ink 46">
                <a:extLst>
                  <a:ext uri="{FF2B5EF4-FFF2-40B4-BE49-F238E27FC236}">
                    <a16:creationId xmlns:a16="http://schemas.microsoft.com/office/drawing/2014/main" id="{85671359-E3CE-D6D8-C4D0-5338D75EF367}"/>
                  </a:ext>
                </a:extLst>
              </p14:cNvPr>
              <p14:cNvContentPartPr/>
              <p14:nvPr/>
            </p14:nvContentPartPr>
            <p14:xfrm>
              <a:off x="2430720" y="4419540"/>
              <a:ext cx="403200" cy="15840"/>
            </p14:xfrm>
          </p:contentPart>
        </mc:Choice>
        <mc:Fallback xmlns="">
          <p:pic>
            <p:nvPicPr>
              <p:cNvPr id="47" name="Ink 46">
                <a:extLst>
                  <a:ext uri="{FF2B5EF4-FFF2-40B4-BE49-F238E27FC236}">
                    <a16:creationId xmlns:a16="http://schemas.microsoft.com/office/drawing/2014/main" id="{85671359-E3CE-D6D8-C4D0-5338D75EF367}"/>
                  </a:ext>
                </a:extLst>
              </p:cNvPr>
              <p:cNvPicPr/>
              <p:nvPr/>
            </p:nvPicPr>
            <p:blipFill>
              <a:blip r:embed="rId20"/>
              <a:stretch>
                <a:fillRect/>
              </a:stretch>
            </p:blipFill>
            <p:spPr>
              <a:xfrm>
                <a:off x="2394720" y="4347540"/>
                <a:ext cx="4748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8" name="Ink 47">
                <a:extLst>
                  <a:ext uri="{FF2B5EF4-FFF2-40B4-BE49-F238E27FC236}">
                    <a16:creationId xmlns:a16="http://schemas.microsoft.com/office/drawing/2014/main" id="{2948728D-131E-F2A6-B056-AF20FCD09440}"/>
                  </a:ext>
                </a:extLst>
              </p14:cNvPr>
              <p14:cNvContentPartPr/>
              <p14:nvPr/>
            </p14:nvContentPartPr>
            <p14:xfrm>
              <a:off x="2430720" y="4213260"/>
              <a:ext cx="387720" cy="31320"/>
            </p14:xfrm>
          </p:contentPart>
        </mc:Choice>
        <mc:Fallback xmlns="">
          <p:pic>
            <p:nvPicPr>
              <p:cNvPr id="48" name="Ink 47">
                <a:extLst>
                  <a:ext uri="{FF2B5EF4-FFF2-40B4-BE49-F238E27FC236}">
                    <a16:creationId xmlns:a16="http://schemas.microsoft.com/office/drawing/2014/main" id="{2948728D-131E-F2A6-B056-AF20FCD09440}"/>
                  </a:ext>
                </a:extLst>
              </p:cNvPr>
              <p:cNvPicPr/>
              <p:nvPr/>
            </p:nvPicPr>
            <p:blipFill>
              <a:blip r:embed="rId22"/>
              <a:stretch>
                <a:fillRect/>
              </a:stretch>
            </p:blipFill>
            <p:spPr>
              <a:xfrm>
                <a:off x="2394720" y="4141620"/>
                <a:ext cx="459360" cy="174960"/>
              </a:xfrm>
              <a:prstGeom prst="rect">
                <a:avLst/>
              </a:prstGeom>
            </p:spPr>
          </p:pic>
        </mc:Fallback>
      </mc:AlternateContent>
      <p:sp>
        <p:nvSpPr>
          <p:cNvPr id="50" name="TextBox 49">
            <a:extLst>
              <a:ext uri="{FF2B5EF4-FFF2-40B4-BE49-F238E27FC236}">
                <a16:creationId xmlns:a16="http://schemas.microsoft.com/office/drawing/2014/main" id="{3B0191B2-D10A-4BDF-1DC8-C4B45A457ADF}"/>
              </a:ext>
            </a:extLst>
          </p:cNvPr>
          <p:cNvSpPr txBox="1"/>
          <p:nvPr/>
        </p:nvSpPr>
        <p:spPr>
          <a:xfrm>
            <a:off x="4991665" y="3700918"/>
            <a:ext cx="1675360" cy="830997"/>
          </a:xfrm>
          <a:prstGeom prst="rect">
            <a:avLst/>
          </a:prstGeom>
          <a:noFill/>
        </p:spPr>
        <p:txBody>
          <a:bodyPr wrap="square" rtlCol="0">
            <a:spAutoFit/>
          </a:bodyPr>
          <a:lstStyle/>
          <a:p>
            <a:r>
              <a:rPr lang="ru-RU" sz="1200" dirty="0"/>
              <a:t>Сезон </a:t>
            </a:r>
          </a:p>
          <a:p>
            <a:r>
              <a:rPr lang="ru-RU" sz="1200" dirty="0"/>
              <a:t>Апрель</a:t>
            </a:r>
          </a:p>
          <a:p>
            <a:r>
              <a:rPr lang="ru-RU" sz="1200" dirty="0"/>
              <a:t>Размерный класс пробного трупа</a:t>
            </a:r>
            <a:endParaRPr lang="en-US" sz="1200" dirty="0"/>
          </a:p>
        </p:txBody>
      </p:sp>
      <mc:AlternateContent xmlns:mc="http://schemas.openxmlformats.org/markup-compatibility/2006" xmlns:p14="http://schemas.microsoft.com/office/powerpoint/2010/main">
        <mc:Choice Requires="p14">
          <p:contentPart p14:bwMode="auto" r:id="rId23">
            <p14:nvContentPartPr>
              <p14:cNvPr id="52" name="Ink 51">
                <a:extLst>
                  <a:ext uri="{FF2B5EF4-FFF2-40B4-BE49-F238E27FC236}">
                    <a16:creationId xmlns:a16="http://schemas.microsoft.com/office/drawing/2014/main" id="{85AA5BC2-A84E-DB24-781F-949E2CC834AF}"/>
                  </a:ext>
                </a:extLst>
              </p14:cNvPr>
              <p14:cNvContentPartPr/>
              <p14:nvPr/>
            </p14:nvContentPartPr>
            <p14:xfrm>
              <a:off x="273960" y="997260"/>
              <a:ext cx="387720" cy="8640"/>
            </p14:xfrm>
          </p:contentPart>
        </mc:Choice>
        <mc:Fallback xmlns="">
          <p:pic>
            <p:nvPicPr>
              <p:cNvPr id="52" name="Ink 51">
                <a:extLst>
                  <a:ext uri="{FF2B5EF4-FFF2-40B4-BE49-F238E27FC236}">
                    <a16:creationId xmlns:a16="http://schemas.microsoft.com/office/drawing/2014/main" id="{85AA5BC2-A84E-DB24-781F-949E2CC834AF}"/>
                  </a:ext>
                </a:extLst>
              </p:cNvPr>
              <p:cNvPicPr/>
              <p:nvPr/>
            </p:nvPicPr>
            <p:blipFill>
              <a:blip r:embed="rId24"/>
              <a:stretch>
                <a:fillRect/>
              </a:stretch>
            </p:blipFill>
            <p:spPr>
              <a:xfrm>
                <a:off x="238320" y="925620"/>
                <a:ext cx="4593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3" name="Ink 52">
                <a:extLst>
                  <a:ext uri="{FF2B5EF4-FFF2-40B4-BE49-F238E27FC236}">
                    <a16:creationId xmlns:a16="http://schemas.microsoft.com/office/drawing/2014/main" id="{D87EA7C8-4732-2678-AB9C-12F618EF310D}"/>
                  </a:ext>
                </a:extLst>
              </p14:cNvPr>
              <p14:cNvContentPartPr/>
              <p14:nvPr/>
            </p14:nvContentPartPr>
            <p14:xfrm>
              <a:off x="251280" y="2491620"/>
              <a:ext cx="655560" cy="16560"/>
            </p14:xfrm>
          </p:contentPart>
        </mc:Choice>
        <mc:Fallback xmlns="">
          <p:pic>
            <p:nvPicPr>
              <p:cNvPr id="53" name="Ink 52">
                <a:extLst>
                  <a:ext uri="{FF2B5EF4-FFF2-40B4-BE49-F238E27FC236}">
                    <a16:creationId xmlns:a16="http://schemas.microsoft.com/office/drawing/2014/main" id="{D87EA7C8-4732-2678-AB9C-12F618EF310D}"/>
                  </a:ext>
                </a:extLst>
              </p:cNvPr>
              <p:cNvPicPr/>
              <p:nvPr/>
            </p:nvPicPr>
            <p:blipFill>
              <a:blip r:embed="rId26"/>
              <a:stretch>
                <a:fillRect/>
              </a:stretch>
            </p:blipFill>
            <p:spPr>
              <a:xfrm>
                <a:off x="215640" y="2419620"/>
                <a:ext cx="727200" cy="160200"/>
              </a:xfrm>
              <a:prstGeom prst="rect">
                <a:avLst/>
              </a:prstGeom>
            </p:spPr>
          </p:pic>
        </mc:Fallback>
      </mc:AlternateContent>
      <p:sp>
        <p:nvSpPr>
          <p:cNvPr id="56" name="TextBox 55">
            <a:extLst>
              <a:ext uri="{FF2B5EF4-FFF2-40B4-BE49-F238E27FC236}">
                <a16:creationId xmlns:a16="http://schemas.microsoft.com/office/drawing/2014/main" id="{6AB57710-7706-6140-9A22-3E4A5F3483F7}"/>
              </a:ext>
            </a:extLst>
          </p:cNvPr>
          <p:cNvSpPr txBox="1"/>
          <p:nvPr/>
        </p:nvSpPr>
        <p:spPr>
          <a:xfrm>
            <a:off x="6616700" y="3775957"/>
            <a:ext cx="2743200" cy="1015663"/>
          </a:xfrm>
          <a:prstGeom prst="rect">
            <a:avLst/>
          </a:prstGeom>
          <a:noFill/>
        </p:spPr>
        <p:txBody>
          <a:bodyPr wrap="square">
            <a:spAutoFit/>
          </a:bodyPr>
          <a:lstStyle/>
          <a:p>
            <a:r>
              <a:rPr lang="ru-RU" sz="1200" dirty="0"/>
              <a:t>Присутствует </a:t>
            </a:r>
          </a:p>
          <a:p>
            <a:r>
              <a:rPr lang="ru-RU" sz="1200" dirty="0"/>
              <a:t>Изъят</a:t>
            </a:r>
          </a:p>
          <a:p>
            <a:r>
              <a:rPr lang="ru-RU" sz="1200" dirty="0"/>
              <a:t>Присутствовал в последний раз</a:t>
            </a:r>
          </a:p>
          <a:p>
            <a:r>
              <a:rPr lang="ru-RU" sz="1200" dirty="0"/>
              <a:t>Отсутствовал в последний раз</a:t>
            </a:r>
            <a:r>
              <a:rPr lang="en-US" sz="1200" dirty="0"/>
              <a:t>	</a:t>
            </a:r>
          </a:p>
        </p:txBody>
      </p:sp>
    </p:spTree>
    <p:extLst>
      <p:ext uri="{BB962C8B-B14F-4D97-AF65-F5344CB8AC3E}">
        <p14:creationId xmlns:p14="http://schemas.microsoft.com/office/powerpoint/2010/main" val="1243412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3" name="Google Shape;153;p24"/>
          <p:cNvSpPr txBox="1">
            <a:spLocks noGrp="1"/>
          </p:cNvSpPr>
          <p:nvPr>
            <p:ph type="title" idx="2"/>
          </p:nvPr>
        </p:nvSpPr>
        <p:spPr>
          <a:prstGeom prst="rect">
            <a:avLst/>
          </a:prstGeom>
          <a:noFill/>
          <a:ln>
            <a:noFill/>
          </a:ln>
          <a:effectLst>
            <a:outerShdw blurRad="57150" dist="19050" dir="5400000" algn="bl" rotWithShape="0">
              <a:srgbClr val="000000">
                <a:alpha val="49803"/>
              </a:srgbClr>
            </a:outerShdw>
          </a:effectLst>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tabLst>
                <a:tab pos="3944938" algn="l"/>
              </a:tabLst>
            </a:pPr>
            <a:r>
              <a:rPr lang="en" dirty="0"/>
              <a:t>SEARCHER EFFICIENCY	 </a:t>
            </a:r>
            <a:r>
              <a:rPr lang="ru-RU" dirty="0"/>
              <a:t>ЭФФЕКТИВНОСТЬ УЧЕТЧИКА</a:t>
            </a:r>
            <a:endParaRPr dirty="0"/>
          </a:p>
        </p:txBody>
      </p:sp>
      <p:pic>
        <p:nvPicPr>
          <p:cNvPr id="7" name="Picture 6">
            <a:extLst>
              <a:ext uri="{FF2B5EF4-FFF2-40B4-BE49-F238E27FC236}">
                <a16:creationId xmlns:a16="http://schemas.microsoft.com/office/drawing/2014/main" id="{A5B41214-2E54-4C3E-C972-5E7BBD209FD7}"/>
              </a:ext>
            </a:extLst>
          </p:cNvPr>
          <p:cNvPicPr>
            <a:picLocks noChangeAspect="1"/>
          </p:cNvPicPr>
          <p:nvPr/>
        </p:nvPicPr>
        <p:blipFill>
          <a:blip r:embed="rId3"/>
          <a:stretch>
            <a:fillRect/>
          </a:stretch>
        </p:blipFill>
        <p:spPr>
          <a:xfrm>
            <a:off x="5009951" y="461010"/>
            <a:ext cx="2602430" cy="3339785"/>
          </a:xfrm>
          <a:prstGeom prst="rect">
            <a:avLst/>
          </a:prstGeom>
        </p:spPr>
      </p:pic>
      <p:pic>
        <p:nvPicPr>
          <p:cNvPr id="13" name="Picture 12">
            <a:extLst>
              <a:ext uri="{FF2B5EF4-FFF2-40B4-BE49-F238E27FC236}">
                <a16:creationId xmlns:a16="http://schemas.microsoft.com/office/drawing/2014/main" id="{496116BD-2924-E9A9-F4FA-0923AA90EBC8}"/>
              </a:ext>
            </a:extLst>
          </p:cNvPr>
          <p:cNvPicPr>
            <a:picLocks noChangeAspect="1"/>
          </p:cNvPicPr>
          <p:nvPr/>
        </p:nvPicPr>
        <p:blipFill>
          <a:blip r:embed="rId4"/>
          <a:stretch>
            <a:fillRect/>
          </a:stretch>
        </p:blipFill>
        <p:spPr>
          <a:xfrm>
            <a:off x="129539" y="461010"/>
            <a:ext cx="4265259" cy="4221480"/>
          </a:xfrm>
          <a:prstGeom prst="rect">
            <a:avLst/>
          </a:prstGeom>
        </p:spPr>
      </p:pic>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4925B920-686D-4699-BEED-8E76E44CF94A}"/>
                  </a:ext>
                </a:extLst>
              </p14:cNvPr>
              <p14:cNvContentPartPr/>
              <p14:nvPr/>
            </p14:nvContentPartPr>
            <p14:xfrm>
              <a:off x="243360" y="1021020"/>
              <a:ext cx="349200" cy="360"/>
            </p14:xfrm>
          </p:contentPart>
        </mc:Choice>
        <mc:Fallback xmlns="">
          <p:pic>
            <p:nvPicPr>
              <p:cNvPr id="14" name="Ink 13">
                <a:extLst>
                  <a:ext uri="{FF2B5EF4-FFF2-40B4-BE49-F238E27FC236}">
                    <a16:creationId xmlns:a16="http://schemas.microsoft.com/office/drawing/2014/main" id="{4925B920-686D-4699-BEED-8E76E44CF94A}"/>
                  </a:ext>
                </a:extLst>
              </p:cNvPr>
              <p:cNvPicPr/>
              <p:nvPr/>
            </p:nvPicPr>
            <p:blipFill>
              <a:blip r:embed="rId6"/>
              <a:stretch>
                <a:fillRect/>
              </a:stretch>
            </p:blipFill>
            <p:spPr>
              <a:xfrm>
                <a:off x="207720" y="949020"/>
                <a:ext cx="4208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10EE3E79-A086-A4ED-B846-CC6A6CCEC730}"/>
                  </a:ext>
                </a:extLst>
              </p14:cNvPr>
              <p14:cNvContentPartPr/>
              <p14:nvPr/>
            </p14:nvContentPartPr>
            <p14:xfrm>
              <a:off x="251280" y="2589540"/>
              <a:ext cx="689040" cy="9000"/>
            </p14:xfrm>
          </p:contentPart>
        </mc:Choice>
        <mc:Fallback xmlns="">
          <p:pic>
            <p:nvPicPr>
              <p:cNvPr id="15" name="Ink 14">
                <a:extLst>
                  <a:ext uri="{FF2B5EF4-FFF2-40B4-BE49-F238E27FC236}">
                    <a16:creationId xmlns:a16="http://schemas.microsoft.com/office/drawing/2014/main" id="{10EE3E79-A086-A4ED-B846-CC6A6CCEC730}"/>
                  </a:ext>
                </a:extLst>
              </p:cNvPr>
              <p:cNvPicPr/>
              <p:nvPr/>
            </p:nvPicPr>
            <p:blipFill>
              <a:blip r:embed="rId8"/>
              <a:stretch>
                <a:fillRect/>
              </a:stretch>
            </p:blipFill>
            <p:spPr>
              <a:xfrm>
                <a:off x="215640" y="2517900"/>
                <a:ext cx="7606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337F546C-5D95-1F0B-DB81-3F16AB404BA8}"/>
                  </a:ext>
                </a:extLst>
              </p14:cNvPr>
              <p14:cNvContentPartPr/>
              <p14:nvPr/>
            </p14:nvContentPartPr>
            <p14:xfrm>
              <a:off x="205560" y="3157980"/>
              <a:ext cx="1528200" cy="50400"/>
            </p14:xfrm>
          </p:contentPart>
        </mc:Choice>
        <mc:Fallback xmlns="">
          <p:pic>
            <p:nvPicPr>
              <p:cNvPr id="16" name="Ink 15">
                <a:extLst>
                  <a:ext uri="{FF2B5EF4-FFF2-40B4-BE49-F238E27FC236}">
                    <a16:creationId xmlns:a16="http://schemas.microsoft.com/office/drawing/2014/main" id="{337F546C-5D95-1F0B-DB81-3F16AB404BA8}"/>
                  </a:ext>
                </a:extLst>
              </p:cNvPr>
              <p:cNvPicPr/>
              <p:nvPr/>
            </p:nvPicPr>
            <p:blipFill>
              <a:blip r:embed="rId10"/>
              <a:stretch>
                <a:fillRect/>
              </a:stretch>
            </p:blipFill>
            <p:spPr>
              <a:xfrm>
                <a:off x="169560" y="3085980"/>
                <a:ext cx="15998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 name="Ink 19">
                <a:extLst>
                  <a:ext uri="{FF2B5EF4-FFF2-40B4-BE49-F238E27FC236}">
                    <a16:creationId xmlns:a16="http://schemas.microsoft.com/office/drawing/2014/main" id="{07B46557-5707-B1BD-154F-D89CF2A85C19}"/>
                  </a:ext>
                </a:extLst>
              </p14:cNvPr>
              <p14:cNvContentPartPr/>
              <p14:nvPr/>
            </p14:nvContentPartPr>
            <p14:xfrm>
              <a:off x="350280" y="4038180"/>
              <a:ext cx="360" cy="360"/>
            </p14:xfrm>
          </p:contentPart>
        </mc:Choice>
        <mc:Fallback xmlns="">
          <p:pic>
            <p:nvPicPr>
              <p:cNvPr id="20" name="Ink 19">
                <a:extLst>
                  <a:ext uri="{FF2B5EF4-FFF2-40B4-BE49-F238E27FC236}">
                    <a16:creationId xmlns:a16="http://schemas.microsoft.com/office/drawing/2014/main" id="{07B46557-5707-B1BD-154F-D89CF2A85C19}"/>
                  </a:ext>
                </a:extLst>
              </p:cNvPr>
              <p:cNvPicPr/>
              <p:nvPr/>
            </p:nvPicPr>
            <p:blipFill>
              <a:blip r:embed="rId12"/>
              <a:stretch>
                <a:fillRect/>
              </a:stretch>
            </p:blipFill>
            <p:spPr>
              <a:xfrm>
                <a:off x="314640" y="3966540"/>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1" name="Ink 20">
                <a:extLst>
                  <a:ext uri="{FF2B5EF4-FFF2-40B4-BE49-F238E27FC236}">
                    <a16:creationId xmlns:a16="http://schemas.microsoft.com/office/drawing/2014/main" id="{2264FC1C-F6B4-EA9C-0C81-7E4EA1819410}"/>
                  </a:ext>
                </a:extLst>
              </p14:cNvPr>
              <p14:cNvContentPartPr/>
              <p14:nvPr/>
            </p14:nvContentPartPr>
            <p14:xfrm>
              <a:off x="350280" y="4145100"/>
              <a:ext cx="360" cy="360"/>
            </p14:xfrm>
          </p:contentPart>
        </mc:Choice>
        <mc:Fallback xmlns="">
          <p:pic>
            <p:nvPicPr>
              <p:cNvPr id="21" name="Ink 20">
                <a:extLst>
                  <a:ext uri="{FF2B5EF4-FFF2-40B4-BE49-F238E27FC236}">
                    <a16:creationId xmlns:a16="http://schemas.microsoft.com/office/drawing/2014/main" id="{2264FC1C-F6B4-EA9C-0C81-7E4EA1819410}"/>
                  </a:ext>
                </a:extLst>
              </p:cNvPr>
              <p:cNvPicPr/>
              <p:nvPr/>
            </p:nvPicPr>
            <p:blipFill>
              <a:blip r:embed="rId12"/>
              <a:stretch>
                <a:fillRect/>
              </a:stretch>
            </p:blipFill>
            <p:spPr>
              <a:xfrm>
                <a:off x="314640" y="4073460"/>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 name="Ink 21">
                <a:extLst>
                  <a:ext uri="{FF2B5EF4-FFF2-40B4-BE49-F238E27FC236}">
                    <a16:creationId xmlns:a16="http://schemas.microsoft.com/office/drawing/2014/main" id="{B2A9814A-9C00-B58E-3232-DD29551AF995}"/>
                  </a:ext>
                </a:extLst>
              </p14:cNvPr>
              <p14:cNvContentPartPr/>
              <p14:nvPr/>
            </p14:nvContentPartPr>
            <p14:xfrm>
              <a:off x="350280" y="4290180"/>
              <a:ext cx="360" cy="360"/>
            </p14:xfrm>
          </p:contentPart>
        </mc:Choice>
        <mc:Fallback xmlns="">
          <p:pic>
            <p:nvPicPr>
              <p:cNvPr id="22" name="Ink 21">
                <a:extLst>
                  <a:ext uri="{FF2B5EF4-FFF2-40B4-BE49-F238E27FC236}">
                    <a16:creationId xmlns:a16="http://schemas.microsoft.com/office/drawing/2014/main" id="{B2A9814A-9C00-B58E-3232-DD29551AF995}"/>
                  </a:ext>
                </a:extLst>
              </p:cNvPr>
              <p:cNvPicPr/>
              <p:nvPr/>
            </p:nvPicPr>
            <p:blipFill>
              <a:blip r:embed="rId12"/>
              <a:stretch>
                <a:fillRect/>
              </a:stretch>
            </p:blipFill>
            <p:spPr>
              <a:xfrm>
                <a:off x="314640" y="4218180"/>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3" name="Ink 22">
                <a:extLst>
                  <a:ext uri="{FF2B5EF4-FFF2-40B4-BE49-F238E27FC236}">
                    <a16:creationId xmlns:a16="http://schemas.microsoft.com/office/drawing/2014/main" id="{5CEAF5A4-C99F-F8E0-CFAA-A853934F4003}"/>
                  </a:ext>
                </a:extLst>
              </p14:cNvPr>
              <p14:cNvContentPartPr/>
              <p14:nvPr/>
            </p14:nvContentPartPr>
            <p14:xfrm>
              <a:off x="6941520" y="563460"/>
              <a:ext cx="591480" cy="9360"/>
            </p14:xfrm>
          </p:contentPart>
        </mc:Choice>
        <mc:Fallback xmlns="">
          <p:pic>
            <p:nvPicPr>
              <p:cNvPr id="23" name="Ink 22">
                <a:extLst>
                  <a:ext uri="{FF2B5EF4-FFF2-40B4-BE49-F238E27FC236}">
                    <a16:creationId xmlns:a16="http://schemas.microsoft.com/office/drawing/2014/main" id="{5CEAF5A4-C99F-F8E0-CFAA-A853934F4003}"/>
                  </a:ext>
                </a:extLst>
              </p:cNvPr>
              <p:cNvPicPr/>
              <p:nvPr/>
            </p:nvPicPr>
            <p:blipFill>
              <a:blip r:embed="rId16"/>
              <a:stretch>
                <a:fillRect/>
              </a:stretch>
            </p:blipFill>
            <p:spPr>
              <a:xfrm>
                <a:off x="6905880" y="491460"/>
                <a:ext cx="6631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4" name="Ink 23">
                <a:extLst>
                  <a:ext uri="{FF2B5EF4-FFF2-40B4-BE49-F238E27FC236}">
                    <a16:creationId xmlns:a16="http://schemas.microsoft.com/office/drawing/2014/main" id="{57D8FF1A-EAC3-8FE3-0172-A959F5C9E46A}"/>
                  </a:ext>
                </a:extLst>
              </p14:cNvPr>
              <p14:cNvContentPartPr/>
              <p14:nvPr/>
            </p14:nvContentPartPr>
            <p14:xfrm>
              <a:off x="190080" y="3733620"/>
              <a:ext cx="334440" cy="360"/>
            </p14:xfrm>
          </p:contentPart>
        </mc:Choice>
        <mc:Fallback xmlns="">
          <p:pic>
            <p:nvPicPr>
              <p:cNvPr id="24" name="Ink 23">
                <a:extLst>
                  <a:ext uri="{FF2B5EF4-FFF2-40B4-BE49-F238E27FC236}">
                    <a16:creationId xmlns:a16="http://schemas.microsoft.com/office/drawing/2014/main" id="{57D8FF1A-EAC3-8FE3-0172-A959F5C9E46A}"/>
                  </a:ext>
                </a:extLst>
              </p:cNvPr>
              <p:cNvPicPr/>
              <p:nvPr/>
            </p:nvPicPr>
            <p:blipFill>
              <a:blip r:embed="rId18"/>
              <a:stretch>
                <a:fillRect/>
              </a:stretch>
            </p:blipFill>
            <p:spPr>
              <a:xfrm>
                <a:off x="154440" y="3661620"/>
                <a:ext cx="406080" cy="144000"/>
              </a:xfrm>
              <a:prstGeom prst="rect">
                <a:avLst/>
              </a:prstGeom>
            </p:spPr>
          </p:pic>
        </mc:Fallback>
      </mc:AlternateContent>
      <p:sp>
        <p:nvSpPr>
          <p:cNvPr id="28" name="TextBox 27">
            <a:extLst>
              <a:ext uri="{FF2B5EF4-FFF2-40B4-BE49-F238E27FC236}">
                <a16:creationId xmlns:a16="http://schemas.microsoft.com/office/drawing/2014/main" id="{9125EC7B-2E41-C280-EBE6-3D00D50E7A2B}"/>
              </a:ext>
            </a:extLst>
          </p:cNvPr>
          <p:cNvSpPr txBox="1"/>
          <p:nvPr/>
        </p:nvSpPr>
        <p:spPr>
          <a:xfrm>
            <a:off x="4487333" y="3903822"/>
            <a:ext cx="3399162" cy="1169551"/>
          </a:xfrm>
          <a:prstGeom prst="rect">
            <a:avLst/>
          </a:prstGeom>
          <a:noFill/>
        </p:spPr>
        <p:txBody>
          <a:bodyPr wrap="square" rtlCol="0">
            <a:spAutoFit/>
          </a:bodyPr>
          <a:lstStyle/>
          <a:p>
            <a:r>
              <a:rPr lang="ru-RU" dirty="0"/>
              <a:t>Сезон </a:t>
            </a:r>
          </a:p>
          <a:p>
            <a:r>
              <a:rPr lang="ru-RU" dirty="0"/>
              <a:t>Размерный класс </a:t>
            </a:r>
          </a:p>
          <a:p>
            <a:r>
              <a:rPr lang="ru-RU" dirty="0"/>
              <a:t>пробного трупа</a:t>
            </a:r>
          </a:p>
          <a:p>
            <a:r>
              <a:rPr lang="ru-RU" dirty="0"/>
              <a:t>Класс видимости</a:t>
            </a:r>
            <a:endParaRPr lang="en-US" dirty="0"/>
          </a:p>
          <a:p>
            <a:endParaRPr lang="en-US" dirty="0"/>
          </a:p>
        </p:txBody>
      </p:sp>
      <p:sp>
        <p:nvSpPr>
          <p:cNvPr id="30" name="TextBox 29">
            <a:extLst>
              <a:ext uri="{FF2B5EF4-FFF2-40B4-BE49-F238E27FC236}">
                <a16:creationId xmlns:a16="http://schemas.microsoft.com/office/drawing/2014/main" id="{C3798C17-91C0-3E7D-6B73-552D0DC9F9E2}"/>
              </a:ext>
            </a:extLst>
          </p:cNvPr>
          <p:cNvSpPr txBox="1"/>
          <p:nvPr/>
        </p:nvSpPr>
        <p:spPr>
          <a:xfrm>
            <a:off x="6505575" y="3903822"/>
            <a:ext cx="1259205" cy="954107"/>
          </a:xfrm>
          <a:prstGeom prst="rect">
            <a:avLst/>
          </a:prstGeom>
          <a:noFill/>
        </p:spPr>
        <p:txBody>
          <a:bodyPr wrap="square">
            <a:spAutoFit/>
          </a:bodyPr>
          <a:lstStyle/>
          <a:p>
            <a:r>
              <a:rPr lang="ru-RU" dirty="0"/>
              <a:t>Попытка</a:t>
            </a:r>
            <a:endParaRPr lang="en-US" dirty="0"/>
          </a:p>
          <a:p>
            <a:r>
              <a:rPr lang="ru-RU" dirty="0"/>
              <a:t>Дата поиска</a:t>
            </a:r>
            <a:endParaRPr lang="en-US" dirty="0"/>
          </a:p>
          <a:p>
            <a:r>
              <a:rPr lang="ru-RU" dirty="0"/>
              <a:t>Найден</a:t>
            </a:r>
            <a:endParaRPr lang="en-US" dirty="0"/>
          </a:p>
          <a:p>
            <a:r>
              <a:rPr lang="ru-RU" dirty="0"/>
              <a:t>Доступен</a:t>
            </a:r>
            <a:endParaRPr lang="en-US" dirty="0"/>
          </a:p>
        </p:txBody>
      </p:sp>
      <mc:AlternateContent xmlns:mc="http://schemas.openxmlformats.org/markup-compatibility/2006" xmlns:p14="http://schemas.microsoft.com/office/powerpoint/2010/main">
        <mc:Choice Requires="p14">
          <p:contentPart p14:bwMode="auto" r:id="rId19">
            <p14:nvContentPartPr>
              <p14:cNvPr id="31" name="Ink 30">
                <a:extLst>
                  <a:ext uri="{FF2B5EF4-FFF2-40B4-BE49-F238E27FC236}">
                    <a16:creationId xmlns:a16="http://schemas.microsoft.com/office/drawing/2014/main" id="{BE4ADECF-10AE-3955-3357-AF7A6FC3BFB3}"/>
                  </a:ext>
                </a:extLst>
              </p14:cNvPr>
              <p14:cNvContentPartPr/>
              <p14:nvPr/>
            </p14:nvContentPartPr>
            <p14:xfrm>
              <a:off x="647640" y="3703020"/>
              <a:ext cx="453960" cy="360"/>
            </p14:xfrm>
          </p:contentPart>
        </mc:Choice>
        <mc:Fallback xmlns="">
          <p:pic>
            <p:nvPicPr>
              <p:cNvPr id="31" name="Ink 30">
                <a:extLst>
                  <a:ext uri="{FF2B5EF4-FFF2-40B4-BE49-F238E27FC236}">
                    <a16:creationId xmlns:a16="http://schemas.microsoft.com/office/drawing/2014/main" id="{BE4ADECF-10AE-3955-3357-AF7A6FC3BFB3}"/>
                  </a:ext>
                </a:extLst>
              </p:cNvPr>
              <p:cNvPicPr/>
              <p:nvPr/>
            </p:nvPicPr>
            <p:blipFill>
              <a:blip r:embed="rId20"/>
              <a:stretch>
                <a:fillRect/>
              </a:stretch>
            </p:blipFill>
            <p:spPr>
              <a:xfrm>
                <a:off x="611640" y="3631380"/>
                <a:ext cx="5256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2" name="Ink 31">
                <a:extLst>
                  <a:ext uri="{FF2B5EF4-FFF2-40B4-BE49-F238E27FC236}">
                    <a16:creationId xmlns:a16="http://schemas.microsoft.com/office/drawing/2014/main" id="{F3738E44-6F12-84DA-EFC9-D0F0CC12BB1C}"/>
                  </a:ext>
                </a:extLst>
              </p14:cNvPr>
              <p14:cNvContentPartPr/>
              <p14:nvPr/>
            </p14:nvContentPartPr>
            <p14:xfrm>
              <a:off x="1424880" y="3741540"/>
              <a:ext cx="334440" cy="360"/>
            </p14:xfrm>
          </p:contentPart>
        </mc:Choice>
        <mc:Fallback xmlns="">
          <p:pic>
            <p:nvPicPr>
              <p:cNvPr id="32" name="Ink 31">
                <a:extLst>
                  <a:ext uri="{FF2B5EF4-FFF2-40B4-BE49-F238E27FC236}">
                    <a16:creationId xmlns:a16="http://schemas.microsoft.com/office/drawing/2014/main" id="{F3738E44-6F12-84DA-EFC9-D0F0CC12BB1C}"/>
                  </a:ext>
                </a:extLst>
              </p:cNvPr>
              <p:cNvPicPr/>
              <p:nvPr/>
            </p:nvPicPr>
            <p:blipFill>
              <a:blip r:embed="rId22"/>
              <a:stretch>
                <a:fillRect/>
              </a:stretch>
            </p:blipFill>
            <p:spPr>
              <a:xfrm>
                <a:off x="1389240" y="3669540"/>
                <a:ext cx="4060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3" name="Ink 32">
                <a:extLst>
                  <a:ext uri="{FF2B5EF4-FFF2-40B4-BE49-F238E27FC236}">
                    <a16:creationId xmlns:a16="http://schemas.microsoft.com/office/drawing/2014/main" id="{84664C75-F6DD-8F5E-803E-52FCEBC0A2C2}"/>
                  </a:ext>
                </a:extLst>
              </p14:cNvPr>
              <p14:cNvContentPartPr/>
              <p14:nvPr/>
            </p14:nvContentPartPr>
            <p14:xfrm>
              <a:off x="2887920" y="3679620"/>
              <a:ext cx="390960" cy="23760"/>
            </p14:xfrm>
          </p:contentPart>
        </mc:Choice>
        <mc:Fallback xmlns="">
          <p:pic>
            <p:nvPicPr>
              <p:cNvPr id="33" name="Ink 32">
                <a:extLst>
                  <a:ext uri="{FF2B5EF4-FFF2-40B4-BE49-F238E27FC236}">
                    <a16:creationId xmlns:a16="http://schemas.microsoft.com/office/drawing/2014/main" id="{84664C75-F6DD-8F5E-803E-52FCEBC0A2C2}"/>
                  </a:ext>
                </a:extLst>
              </p:cNvPr>
              <p:cNvPicPr/>
              <p:nvPr/>
            </p:nvPicPr>
            <p:blipFill>
              <a:blip r:embed="rId24"/>
              <a:stretch>
                <a:fillRect/>
              </a:stretch>
            </p:blipFill>
            <p:spPr>
              <a:xfrm>
                <a:off x="2852280" y="3607980"/>
                <a:ext cx="4626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4" name="Ink 33">
                <a:extLst>
                  <a:ext uri="{FF2B5EF4-FFF2-40B4-BE49-F238E27FC236}">
                    <a16:creationId xmlns:a16="http://schemas.microsoft.com/office/drawing/2014/main" id="{CDF932B7-F47E-2ADB-A3F5-FBFCC5449086}"/>
                  </a:ext>
                </a:extLst>
              </p14:cNvPr>
              <p14:cNvContentPartPr/>
              <p14:nvPr/>
            </p14:nvContentPartPr>
            <p14:xfrm>
              <a:off x="6598800" y="520740"/>
              <a:ext cx="118080" cy="35640"/>
            </p14:xfrm>
          </p:contentPart>
        </mc:Choice>
        <mc:Fallback xmlns="">
          <p:pic>
            <p:nvPicPr>
              <p:cNvPr id="34" name="Ink 33">
                <a:extLst>
                  <a:ext uri="{FF2B5EF4-FFF2-40B4-BE49-F238E27FC236}">
                    <a16:creationId xmlns:a16="http://schemas.microsoft.com/office/drawing/2014/main" id="{CDF932B7-F47E-2ADB-A3F5-FBFCC5449086}"/>
                  </a:ext>
                </a:extLst>
              </p:cNvPr>
              <p:cNvPicPr/>
              <p:nvPr/>
            </p:nvPicPr>
            <p:blipFill>
              <a:blip r:embed="rId26"/>
              <a:stretch>
                <a:fillRect/>
              </a:stretch>
            </p:blipFill>
            <p:spPr>
              <a:xfrm>
                <a:off x="6563160" y="448740"/>
                <a:ext cx="1897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5" name="Ink 34">
                <a:extLst>
                  <a:ext uri="{FF2B5EF4-FFF2-40B4-BE49-F238E27FC236}">
                    <a16:creationId xmlns:a16="http://schemas.microsoft.com/office/drawing/2014/main" id="{69F315FE-3B4A-1512-5C99-2BA27BA0E330}"/>
                  </a:ext>
                </a:extLst>
              </p14:cNvPr>
              <p14:cNvContentPartPr/>
              <p14:nvPr/>
            </p14:nvContentPartPr>
            <p14:xfrm>
              <a:off x="319680" y="3878460"/>
              <a:ext cx="145800" cy="16200"/>
            </p14:xfrm>
          </p:contentPart>
        </mc:Choice>
        <mc:Fallback xmlns="">
          <p:pic>
            <p:nvPicPr>
              <p:cNvPr id="35" name="Ink 34">
                <a:extLst>
                  <a:ext uri="{FF2B5EF4-FFF2-40B4-BE49-F238E27FC236}">
                    <a16:creationId xmlns:a16="http://schemas.microsoft.com/office/drawing/2014/main" id="{69F315FE-3B4A-1512-5C99-2BA27BA0E330}"/>
                  </a:ext>
                </a:extLst>
              </p:cNvPr>
              <p:cNvPicPr/>
              <p:nvPr/>
            </p:nvPicPr>
            <p:blipFill>
              <a:blip r:embed="rId28"/>
              <a:stretch>
                <a:fillRect/>
              </a:stretch>
            </p:blipFill>
            <p:spPr>
              <a:xfrm>
                <a:off x="284040" y="3806460"/>
                <a:ext cx="2174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6" name="Ink 35">
                <a:extLst>
                  <a:ext uri="{FF2B5EF4-FFF2-40B4-BE49-F238E27FC236}">
                    <a16:creationId xmlns:a16="http://schemas.microsoft.com/office/drawing/2014/main" id="{52E37F1D-F9E9-DA68-4C89-269DDA3926BC}"/>
                  </a:ext>
                </a:extLst>
              </p14:cNvPr>
              <p14:cNvContentPartPr/>
              <p14:nvPr/>
            </p14:nvContentPartPr>
            <p14:xfrm>
              <a:off x="1379160" y="3878100"/>
              <a:ext cx="639360" cy="15840"/>
            </p14:xfrm>
          </p:contentPart>
        </mc:Choice>
        <mc:Fallback xmlns="">
          <p:pic>
            <p:nvPicPr>
              <p:cNvPr id="36" name="Ink 35">
                <a:extLst>
                  <a:ext uri="{FF2B5EF4-FFF2-40B4-BE49-F238E27FC236}">
                    <a16:creationId xmlns:a16="http://schemas.microsoft.com/office/drawing/2014/main" id="{52E37F1D-F9E9-DA68-4C89-269DDA3926BC}"/>
                  </a:ext>
                </a:extLst>
              </p:cNvPr>
              <p:cNvPicPr/>
              <p:nvPr/>
            </p:nvPicPr>
            <p:blipFill>
              <a:blip r:embed="rId30"/>
              <a:stretch>
                <a:fillRect/>
              </a:stretch>
            </p:blipFill>
            <p:spPr>
              <a:xfrm>
                <a:off x="1343160" y="3806100"/>
                <a:ext cx="7110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7" name="Ink 36">
                <a:extLst>
                  <a:ext uri="{FF2B5EF4-FFF2-40B4-BE49-F238E27FC236}">
                    <a16:creationId xmlns:a16="http://schemas.microsoft.com/office/drawing/2014/main" id="{B8F060D0-1710-2B66-2B2B-20FCA6F550E3}"/>
                  </a:ext>
                </a:extLst>
              </p14:cNvPr>
              <p14:cNvContentPartPr/>
              <p14:nvPr/>
            </p14:nvContentPartPr>
            <p14:xfrm>
              <a:off x="2880000" y="3862980"/>
              <a:ext cx="723240" cy="360"/>
            </p14:xfrm>
          </p:contentPart>
        </mc:Choice>
        <mc:Fallback xmlns="">
          <p:pic>
            <p:nvPicPr>
              <p:cNvPr id="37" name="Ink 36">
                <a:extLst>
                  <a:ext uri="{FF2B5EF4-FFF2-40B4-BE49-F238E27FC236}">
                    <a16:creationId xmlns:a16="http://schemas.microsoft.com/office/drawing/2014/main" id="{B8F060D0-1710-2B66-2B2B-20FCA6F550E3}"/>
                  </a:ext>
                </a:extLst>
              </p:cNvPr>
              <p:cNvPicPr/>
              <p:nvPr/>
            </p:nvPicPr>
            <p:blipFill>
              <a:blip r:embed="rId32"/>
              <a:stretch>
                <a:fillRect/>
              </a:stretch>
            </p:blipFill>
            <p:spPr>
              <a:xfrm>
                <a:off x="2844360" y="3791340"/>
                <a:ext cx="794880" cy="144000"/>
              </a:xfrm>
              <a:prstGeom prst="rect">
                <a:avLst/>
              </a:prstGeom>
            </p:spPr>
          </p:pic>
        </mc:Fallback>
      </mc:AlternateContent>
    </p:spTree>
    <p:extLst>
      <p:ext uri="{BB962C8B-B14F-4D97-AF65-F5344CB8AC3E}">
        <p14:creationId xmlns:p14="http://schemas.microsoft.com/office/powerpoint/2010/main" val="3220291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title"/>
          </p:nvPr>
        </p:nvSpPr>
        <p:spPr>
          <a:xfrm>
            <a:off x="457200" y="571650"/>
            <a:ext cx="3678382" cy="723750"/>
          </a:xfrm>
          <a:prstGeom prst="rect">
            <a:avLst/>
          </a:prstGeom>
          <a:noFill/>
          <a:ln>
            <a:noFill/>
          </a:ln>
        </p:spPr>
        <p:txBody>
          <a:bodyPr spcFirstLastPara="1" wrap="square" lIns="91425" tIns="91425" rIns="91425" bIns="91425" anchor="t" anchorCtr="0">
            <a:normAutofit/>
          </a:bodyPr>
          <a:lstStyle/>
          <a:p>
            <a:pPr lvl="0"/>
            <a:r>
              <a:rPr lang="en-US"/>
              <a:t>DWP</a:t>
            </a:r>
            <a:endParaRPr/>
          </a:p>
        </p:txBody>
      </p:sp>
      <p:sp>
        <p:nvSpPr>
          <p:cNvPr id="152" name="Google Shape;152;p24"/>
          <p:cNvSpPr txBox="1">
            <a:spLocks noGrp="1"/>
          </p:cNvSpPr>
          <p:nvPr>
            <p:ph type="body" idx="1"/>
          </p:nvPr>
        </p:nvSpPr>
        <p:spPr>
          <a:xfrm>
            <a:off x="457200" y="1190625"/>
            <a:ext cx="3678382" cy="2762250"/>
          </a:xfrm>
          <a:prstGeom prst="rect">
            <a:avLst/>
          </a:prstGeom>
          <a:noFill/>
          <a:ln>
            <a:noFill/>
          </a:ln>
        </p:spPr>
        <p:txBody>
          <a:bodyPr spcFirstLastPara="1" wrap="square" lIns="91425" tIns="91425" rIns="91425" bIns="91425" anchor="t" anchorCtr="0">
            <a:normAutofit/>
          </a:bodyPr>
          <a:lstStyle/>
          <a:p>
            <a:pPr marL="457200" lvl="0" indent="-304800" algn="l" rtl="0">
              <a:lnSpc>
                <a:spcPct val="115000"/>
              </a:lnSpc>
              <a:spcBef>
                <a:spcPts val="0"/>
              </a:spcBef>
              <a:spcAft>
                <a:spcPts val="0"/>
              </a:spcAft>
              <a:buSzPts val="1200"/>
              <a:buChar char="●"/>
            </a:pPr>
            <a:r>
              <a:rPr lang="en-US" dirty="0" err="1"/>
              <a:t>GenEst</a:t>
            </a:r>
            <a:r>
              <a:rPr lang="en-US" dirty="0"/>
              <a:t> cannot estimate DWP</a:t>
            </a:r>
          </a:p>
          <a:p>
            <a:pPr marL="457200" lvl="0" indent="-304800" algn="l" rtl="0">
              <a:lnSpc>
                <a:spcPct val="115000"/>
              </a:lnSpc>
              <a:spcBef>
                <a:spcPts val="0"/>
              </a:spcBef>
              <a:spcAft>
                <a:spcPts val="0"/>
              </a:spcAft>
              <a:buSzPts val="1200"/>
              <a:buChar char="●"/>
            </a:pPr>
            <a:r>
              <a:rPr lang="en-US" dirty="0"/>
              <a:t>R packages for advanced R users</a:t>
            </a:r>
          </a:p>
          <a:p>
            <a:pPr lvl="1">
              <a:buChar char="●"/>
            </a:pPr>
            <a:r>
              <a:rPr lang="en-US" dirty="0" err="1"/>
              <a:t>windAC</a:t>
            </a:r>
            <a:endParaRPr lang="en-US" dirty="0"/>
          </a:p>
          <a:p>
            <a:pPr lvl="1">
              <a:buChar char="●"/>
            </a:pPr>
            <a:r>
              <a:rPr lang="en-US" dirty="0"/>
              <a:t>DWP</a:t>
            </a:r>
          </a:p>
          <a:p>
            <a:r>
              <a:rPr lang="en-US" dirty="0"/>
              <a:t>Good Practice Handbook Appendix D</a:t>
            </a:r>
          </a:p>
          <a:p>
            <a:pPr marL="457200" lvl="0" indent="-304800" algn="l" rtl="0">
              <a:lnSpc>
                <a:spcPct val="115000"/>
              </a:lnSpc>
              <a:spcBef>
                <a:spcPts val="0"/>
              </a:spcBef>
              <a:spcAft>
                <a:spcPts val="0"/>
              </a:spcAft>
              <a:buSzPts val="1200"/>
              <a:buChar char="●"/>
            </a:pPr>
            <a:endParaRPr dirty="0"/>
          </a:p>
          <a:p>
            <a:pPr marL="0" lvl="0" indent="0" algn="l" rtl="0">
              <a:lnSpc>
                <a:spcPct val="115000"/>
              </a:lnSpc>
              <a:spcBef>
                <a:spcPts val="1200"/>
              </a:spcBef>
              <a:spcAft>
                <a:spcPts val="1200"/>
              </a:spcAft>
              <a:buSzPts val="1200"/>
              <a:buNone/>
            </a:pPr>
            <a:endParaRPr dirty="0"/>
          </a:p>
        </p:txBody>
      </p:sp>
      <p:sp>
        <p:nvSpPr>
          <p:cNvPr id="153" name="Google Shape;153;p24"/>
          <p:cNvSpPr txBox="1">
            <a:spLocks noGrp="1"/>
          </p:cNvSpPr>
          <p:nvPr>
            <p:ph type="title" idx="2"/>
          </p:nvPr>
        </p:nvSpPr>
        <p:spPr>
          <a:prstGeom prst="rect">
            <a:avLst/>
          </a:prstGeom>
          <a:noFill/>
          <a:ln>
            <a:noFill/>
          </a:ln>
          <a:effectLst>
            <a:outerShdw blurRad="57150" dist="19050" dir="5400000" algn="bl" rotWithShape="0">
              <a:srgbClr val="000000">
                <a:alpha val="49803"/>
              </a:srgbClr>
            </a:outerShdw>
          </a:effectLst>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tabLst>
                <a:tab pos="3944938" algn="l"/>
              </a:tabLst>
            </a:pPr>
            <a:r>
              <a:rPr lang="en-US" dirty="0"/>
              <a:t>FATALITY ESTIMATION</a:t>
            </a:r>
            <a:r>
              <a:rPr lang="en" dirty="0"/>
              <a:t>	</a:t>
            </a:r>
            <a:r>
              <a:rPr lang="en-US" dirty="0"/>
              <a:t> </a:t>
            </a:r>
            <a:r>
              <a:rPr lang="ru-RU" dirty="0"/>
              <a:t>ОЦЕНКА СМЕРТНОСТИ</a:t>
            </a:r>
            <a:endParaRPr dirty="0"/>
          </a:p>
        </p:txBody>
      </p:sp>
      <p:sp>
        <p:nvSpPr>
          <p:cNvPr id="2" name="Google Shape;152;p24">
            <a:extLst>
              <a:ext uri="{FF2B5EF4-FFF2-40B4-BE49-F238E27FC236}">
                <a16:creationId xmlns:a16="http://schemas.microsoft.com/office/drawing/2014/main" id="{39C7B80F-4C42-765B-8B42-7B3A3E675155}"/>
              </a:ext>
            </a:extLst>
          </p:cNvPr>
          <p:cNvSpPr txBox="1">
            <a:spLocks/>
          </p:cNvSpPr>
          <p:nvPr/>
        </p:nvSpPr>
        <p:spPr>
          <a:xfrm>
            <a:off x="4241800" y="1190625"/>
            <a:ext cx="3678382" cy="276225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04800" algn="l" rtl="0" eaLnBrk="1" hangingPunct="1">
              <a:lnSpc>
                <a:spcPct val="115000"/>
              </a:lnSpc>
              <a:spcBef>
                <a:spcPts val="0"/>
              </a:spcBef>
              <a:spcAft>
                <a:spcPts val="0"/>
              </a:spcAft>
              <a:buClr>
                <a:schemeClr val="accent2"/>
              </a:buClr>
              <a:buSzPts val="1200"/>
              <a:buFont typeface="Fira Sans Medium"/>
              <a:buChar char="●"/>
              <a:defRPr sz="1200" b="0" i="0" u="none" strike="noStrike" cap="none">
                <a:solidFill>
                  <a:schemeClr val="dk1"/>
                </a:solidFill>
                <a:latin typeface="Fira Sans Medium"/>
                <a:ea typeface="Fira Sans Medium"/>
                <a:cs typeface="Fira Sans Medium"/>
                <a:sym typeface="Fira Sans Medium"/>
              </a:defRPr>
            </a:lvl1pPr>
            <a:lvl2pPr marL="914400" marR="0" lvl="1" indent="-304800" algn="l" rtl="0" eaLnBrk="1" hangingPunct="1">
              <a:lnSpc>
                <a:spcPct val="115000"/>
              </a:lnSpc>
              <a:spcBef>
                <a:spcPts val="0"/>
              </a:spcBef>
              <a:spcAft>
                <a:spcPts val="0"/>
              </a:spcAft>
              <a:buClr>
                <a:schemeClr val="accent2"/>
              </a:buClr>
              <a:buSzPts val="1200"/>
              <a:buFont typeface="Fira Sans"/>
              <a:buChar char="○"/>
              <a:defRPr sz="1200" b="0" i="0" u="none" strike="noStrike" cap="none">
                <a:solidFill>
                  <a:schemeClr val="dk1"/>
                </a:solidFill>
                <a:latin typeface="Fira Sans"/>
                <a:ea typeface="Fira Sans"/>
                <a:cs typeface="Fira Sans"/>
                <a:sym typeface="Fira Sans"/>
              </a:defRPr>
            </a:lvl2pPr>
            <a:lvl3pPr marL="1371600" marR="0" lvl="2" indent="-304800" algn="l" rtl="0" eaLnBrk="1" hangingPunct="1">
              <a:lnSpc>
                <a:spcPct val="115000"/>
              </a:lnSpc>
              <a:spcBef>
                <a:spcPts val="0"/>
              </a:spcBef>
              <a:spcAft>
                <a:spcPts val="0"/>
              </a:spcAft>
              <a:buClr>
                <a:schemeClr val="accent2"/>
              </a:buClr>
              <a:buSzPts val="1200"/>
              <a:buFont typeface="Fira Sans"/>
              <a:buChar char="■"/>
              <a:defRPr sz="1200" b="0" i="0" u="none" strike="noStrike" cap="none">
                <a:solidFill>
                  <a:schemeClr val="dk1"/>
                </a:solidFill>
                <a:latin typeface="Fira Sans"/>
                <a:ea typeface="Fira Sans"/>
                <a:cs typeface="Fira Sans"/>
                <a:sym typeface="Fira Sans"/>
              </a:defRPr>
            </a:lvl3pPr>
            <a:lvl4pPr marL="1828800" marR="0" lvl="3" indent="-304800" algn="l" rtl="0" eaLnBrk="1" hangingPunct="1">
              <a:lnSpc>
                <a:spcPct val="115000"/>
              </a:lnSpc>
              <a:spcBef>
                <a:spcPts val="0"/>
              </a:spcBef>
              <a:spcAft>
                <a:spcPts val="0"/>
              </a:spcAft>
              <a:buClr>
                <a:schemeClr val="dk1"/>
              </a:buClr>
              <a:buSzPts val="1200"/>
              <a:buFont typeface="Fira Sans"/>
              <a:buChar char="●"/>
              <a:defRPr sz="1200" b="0" i="0" u="none" strike="noStrike" cap="none">
                <a:solidFill>
                  <a:schemeClr val="dk1"/>
                </a:solidFill>
                <a:latin typeface="Fira Sans"/>
                <a:ea typeface="Fira Sans"/>
                <a:cs typeface="Fira Sans"/>
                <a:sym typeface="Fira Sans"/>
              </a:defRPr>
            </a:lvl4pPr>
            <a:lvl5pPr marL="2286000" marR="0" lvl="4" indent="-304800" algn="l" rtl="0" eaLnBrk="1" hangingPunct="1">
              <a:lnSpc>
                <a:spcPct val="115000"/>
              </a:lnSpc>
              <a:spcBef>
                <a:spcPts val="0"/>
              </a:spcBef>
              <a:spcAft>
                <a:spcPts val="0"/>
              </a:spcAft>
              <a:buClr>
                <a:schemeClr val="dk1"/>
              </a:buClr>
              <a:buSzPts val="1200"/>
              <a:buFont typeface="Fira Sans"/>
              <a:buChar char="○"/>
              <a:defRPr sz="1200" b="0" i="0" u="none" strike="noStrike" cap="none">
                <a:solidFill>
                  <a:schemeClr val="dk1"/>
                </a:solidFill>
                <a:latin typeface="Fira Sans"/>
                <a:ea typeface="Fira Sans"/>
                <a:cs typeface="Fira Sans"/>
                <a:sym typeface="Fira Sans"/>
              </a:defRPr>
            </a:lvl5pPr>
            <a:lvl6pPr marL="2743200" marR="0" lvl="5" indent="-304800" algn="l" rtl="0" eaLnBrk="1" hangingPunct="1">
              <a:lnSpc>
                <a:spcPct val="115000"/>
              </a:lnSpc>
              <a:spcBef>
                <a:spcPts val="0"/>
              </a:spcBef>
              <a:spcAft>
                <a:spcPts val="0"/>
              </a:spcAft>
              <a:buClr>
                <a:schemeClr val="dk1"/>
              </a:buClr>
              <a:buSzPts val="1200"/>
              <a:buFont typeface="Fira Sans"/>
              <a:buChar char="■"/>
              <a:defRPr sz="1200" b="0" i="0" u="none" strike="noStrike" cap="none">
                <a:solidFill>
                  <a:schemeClr val="dk1"/>
                </a:solidFill>
                <a:latin typeface="Fira Sans"/>
                <a:ea typeface="Fira Sans"/>
                <a:cs typeface="Fira Sans"/>
                <a:sym typeface="Fira Sans"/>
              </a:defRPr>
            </a:lvl6pPr>
            <a:lvl7pPr marL="3200400" marR="0" lvl="6" indent="-304800" algn="l" rtl="0" eaLnBrk="1" hangingPunct="1">
              <a:lnSpc>
                <a:spcPct val="115000"/>
              </a:lnSpc>
              <a:spcBef>
                <a:spcPts val="0"/>
              </a:spcBef>
              <a:spcAft>
                <a:spcPts val="0"/>
              </a:spcAft>
              <a:buClr>
                <a:schemeClr val="dk1"/>
              </a:buClr>
              <a:buSzPts val="1200"/>
              <a:buFont typeface="Fira Sans"/>
              <a:buChar char="●"/>
              <a:defRPr sz="1200" b="0" i="0" u="none" strike="noStrike" cap="none">
                <a:solidFill>
                  <a:schemeClr val="dk1"/>
                </a:solidFill>
                <a:latin typeface="Fira Sans"/>
                <a:ea typeface="Fira Sans"/>
                <a:cs typeface="Fira Sans"/>
                <a:sym typeface="Fira Sans"/>
              </a:defRPr>
            </a:lvl7pPr>
            <a:lvl8pPr marL="3657600" marR="0" lvl="7" indent="-304800" algn="l" rtl="0" eaLnBrk="1" hangingPunct="1">
              <a:lnSpc>
                <a:spcPct val="115000"/>
              </a:lnSpc>
              <a:spcBef>
                <a:spcPts val="0"/>
              </a:spcBef>
              <a:spcAft>
                <a:spcPts val="0"/>
              </a:spcAft>
              <a:buClr>
                <a:schemeClr val="dk1"/>
              </a:buClr>
              <a:buSzPts val="1200"/>
              <a:buFont typeface="Fira Sans"/>
              <a:buChar char="○"/>
              <a:defRPr sz="1200" b="0" i="0" u="none" strike="noStrike" cap="none">
                <a:solidFill>
                  <a:schemeClr val="dk1"/>
                </a:solidFill>
                <a:latin typeface="Fira Sans"/>
                <a:ea typeface="Fira Sans"/>
                <a:cs typeface="Fira Sans"/>
                <a:sym typeface="Fira Sans"/>
              </a:defRPr>
            </a:lvl8pPr>
            <a:lvl9pPr marL="4114800" marR="0" lvl="8" indent="-304800" algn="l" rtl="0" eaLnBrk="1" hangingPunct="1">
              <a:lnSpc>
                <a:spcPct val="115000"/>
              </a:lnSpc>
              <a:spcBef>
                <a:spcPts val="0"/>
              </a:spcBef>
              <a:spcAft>
                <a:spcPts val="0"/>
              </a:spcAft>
              <a:buClr>
                <a:schemeClr val="dk1"/>
              </a:buClr>
              <a:buSzPts val="1200"/>
              <a:buFont typeface="Fira Sans"/>
              <a:buChar char="■"/>
              <a:defRPr sz="1200" b="0" i="0" u="none" strike="noStrike" cap="none">
                <a:solidFill>
                  <a:schemeClr val="dk1"/>
                </a:solidFill>
                <a:latin typeface="Fira Sans"/>
                <a:ea typeface="Fira Sans"/>
                <a:cs typeface="Fira Sans"/>
                <a:sym typeface="Fira Sans"/>
              </a:defRPr>
            </a:lvl9pPr>
          </a:lstStyle>
          <a:p>
            <a:r>
              <a:rPr lang="ru-RU" dirty="0" err="1"/>
              <a:t>GenEst</a:t>
            </a:r>
            <a:r>
              <a:rPr lang="ru-RU" dirty="0"/>
              <a:t> не может оценить DWP </a:t>
            </a:r>
          </a:p>
          <a:p>
            <a:r>
              <a:rPr lang="ru-RU" dirty="0"/>
              <a:t>R-пакеты для опытных пользователей R</a:t>
            </a:r>
            <a:endParaRPr lang="en-US" dirty="0"/>
          </a:p>
          <a:p>
            <a:pPr lvl="1">
              <a:buFont typeface="Fira Sans"/>
              <a:buChar char="●"/>
            </a:pPr>
            <a:r>
              <a:rPr lang="en-US" dirty="0" err="1"/>
              <a:t>windAC</a:t>
            </a:r>
            <a:endParaRPr lang="en-US" dirty="0"/>
          </a:p>
          <a:p>
            <a:pPr lvl="1">
              <a:buFont typeface="Fira Sans"/>
              <a:buChar char="●"/>
            </a:pPr>
            <a:r>
              <a:rPr lang="en-US" dirty="0"/>
              <a:t>DWP</a:t>
            </a:r>
          </a:p>
          <a:p>
            <a:r>
              <a:rPr lang="ru-RU" dirty="0"/>
              <a:t>Руководство по передовой практике Приложение D</a:t>
            </a:r>
            <a:endParaRPr lang="en-US" dirty="0"/>
          </a:p>
          <a:p>
            <a:pPr marL="0" indent="0">
              <a:spcBef>
                <a:spcPts val="1200"/>
              </a:spcBef>
              <a:spcAft>
                <a:spcPts val="1200"/>
              </a:spcAft>
              <a:buFont typeface="Fira Sans Medium"/>
              <a:buNone/>
            </a:pPr>
            <a:endParaRPr lang="en-US" dirty="0"/>
          </a:p>
        </p:txBody>
      </p:sp>
    </p:spTree>
    <p:extLst>
      <p:ext uri="{BB962C8B-B14F-4D97-AF65-F5344CB8AC3E}">
        <p14:creationId xmlns:p14="http://schemas.microsoft.com/office/powerpoint/2010/main" val="1357756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6"/>
          <p:cNvSpPr txBox="1">
            <a:spLocks noGrp="1"/>
          </p:cNvSpPr>
          <p:nvPr>
            <p:ph type="body" idx="1"/>
          </p:nvPr>
        </p:nvSpPr>
        <p:spPr>
          <a:xfrm>
            <a:off x="3029250" y="2374200"/>
            <a:ext cx="3085500" cy="1854900"/>
          </a:xfrm>
          <a:prstGeom prst="rect">
            <a:avLst/>
          </a:prstGeom>
          <a:noFill/>
          <a:ln>
            <a:noFill/>
          </a:ln>
        </p:spPr>
        <p:txBody>
          <a:bodyPr spcFirstLastPara="1" wrap="square" lIns="91425" tIns="91425" rIns="91425" bIns="91425" anchor="t" anchorCtr="0">
            <a:normAutofit/>
          </a:bodyPr>
          <a:lstStyle/>
          <a:p>
            <a:pPr marL="0" lvl="0" indent="0" algn="ctr" rtl="0">
              <a:lnSpc>
                <a:spcPct val="115000"/>
              </a:lnSpc>
              <a:spcBef>
                <a:spcPts val="0"/>
              </a:spcBef>
              <a:spcAft>
                <a:spcPts val="1200"/>
              </a:spcAft>
              <a:buSzPts val="1800"/>
              <a:buNone/>
            </a:pPr>
            <a:r>
              <a:rPr lang="en-US"/>
              <a:t>Paul</a:t>
            </a:r>
            <a:r>
              <a:rPr lang="en"/>
              <a:t> Rabie, PhD</a:t>
            </a:r>
          </a:p>
          <a:p>
            <a:pPr marL="0" lvl="0" indent="0" algn="ctr" rtl="0">
              <a:lnSpc>
                <a:spcPct val="115000"/>
              </a:lnSpc>
              <a:spcBef>
                <a:spcPts val="0"/>
              </a:spcBef>
              <a:spcAft>
                <a:spcPts val="1200"/>
              </a:spcAft>
              <a:buSzPts val="1800"/>
              <a:buNone/>
            </a:pPr>
            <a:r>
              <a:rPr lang="en"/>
              <a:t>prabie@west-inc.com</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2" name="Google Shape;152;p24"/>
          <p:cNvSpPr txBox="1">
            <a:spLocks noGrp="1"/>
          </p:cNvSpPr>
          <p:nvPr>
            <p:ph type="body" idx="1"/>
          </p:nvPr>
        </p:nvSpPr>
        <p:spPr>
          <a:xfrm>
            <a:off x="457200" y="753750"/>
            <a:ext cx="4806000" cy="1371600"/>
          </a:xfrm>
          <a:prstGeom prst="rect">
            <a:avLst/>
          </a:prstGeom>
          <a:noFill/>
          <a:ln>
            <a:noFill/>
          </a:ln>
        </p:spPr>
        <p:txBody>
          <a:bodyPr spcFirstLastPara="1" wrap="square" lIns="91425" tIns="91425" rIns="91425" bIns="91425" anchor="t" anchorCtr="0">
            <a:normAutofit fontScale="92500" lnSpcReduction="20000"/>
          </a:bodyPr>
          <a:lstStyle/>
          <a:p>
            <a:r>
              <a:rPr lang="en-US" sz="1400" dirty="0"/>
              <a:t>State of the art post-construction fatality monitoring (PCFM) data analysis tool</a:t>
            </a:r>
          </a:p>
          <a:p>
            <a:r>
              <a:rPr lang="en-US" sz="1400" dirty="0"/>
              <a:t>Freely available</a:t>
            </a:r>
          </a:p>
          <a:p>
            <a:pPr lvl="1"/>
            <a:r>
              <a:rPr lang="en-US" sz="1400" dirty="0"/>
              <a:t>On your computer (requires R software—also free)</a:t>
            </a:r>
          </a:p>
          <a:p>
            <a:pPr lvl="1"/>
            <a:r>
              <a:rPr lang="en-US" sz="1400" dirty="0"/>
              <a:t>Or at https://connect.west-inc.com/GenEst/</a:t>
            </a:r>
          </a:p>
          <a:p>
            <a:pPr lvl="1"/>
            <a:endParaRPr lang="en-US" dirty="0"/>
          </a:p>
          <a:p>
            <a:pPr marL="457200" lvl="0" indent="-304800" algn="l" rtl="0">
              <a:lnSpc>
                <a:spcPct val="115000"/>
              </a:lnSpc>
              <a:spcBef>
                <a:spcPts val="0"/>
              </a:spcBef>
              <a:spcAft>
                <a:spcPts val="0"/>
              </a:spcAft>
              <a:buSzPts val="1200"/>
              <a:buChar char="●"/>
            </a:pPr>
            <a:endParaRPr dirty="0"/>
          </a:p>
          <a:p>
            <a:pPr marL="0" lvl="0" indent="0" algn="l" rtl="0">
              <a:lnSpc>
                <a:spcPct val="115000"/>
              </a:lnSpc>
              <a:spcBef>
                <a:spcPts val="1200"/>
              </a:spcBef>
              <a:spcAft>
                <a:spcPts val="1200"/>
              </a:spcAft>
              <a:buSzPts val="1200"/>
              <a:buNone/>
            </a:pPr>
            <a:endParaRPr dirty="0"/>
          </a:p>
        </p:txBody>
      </p:sp>
      <p:sp>
        <p:nvSpPr>
          <p:cNvPr id="153" name="Google Shape;153;p24"/>
          <p:cNvSpPr txBox="1">
            <a:spLocks noGrp="1"/>
          </p:cNvSpPr>
          <p:nvPr>
            <p:ph type="title" idx="2"/>
          </p:nvPr>
        </p:nvSpPr>
        <p:spPr>
          <a:prstGeom prst="rect">
            <a:avLst/>
          </a:prstGeom>
          <a:noFill/>
          <a:ln>
            <a:noFill/>
          </a:ln>
          <a:effectLst>
            <a:outerShdw blurRad="57150" dist="19050" dir="5400000" algn="bl" rotWithShape="0">
              <a:srgbClr val="000000">
                <a:alpha val="49803"/>
              </a:srgbClr>
            </a:outerShdw>
          </a:effectLst>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GenEst SOFTWARE				</a:t>
            </a:r>
            <a:r>
              <a:rPr lang="ru-RU" dirty="0"/>
              <a:t>ПРОГРАММНОЕ ОБЕСПЕЧЕНИЕ </a:t>
            </a:r>
            <a:r>
              <a:rPr lang="en" dirty="0"/>
              <a:t>GenEst</a:t>
            </a:r>
            <a:endParaRPr dirty="0"/>
          </a:p>
        </p:txBody>
      </p:sp>
      <p:pic>
        <p:nvPicPr>
          <p:cNvPr id="3" name="Picture 2">
            <a:extLst>
              <a:ext uri="{FF2B5EF4-FFF2-40B4-BE49-F238E27FC236}">
                <a16:creationId xmlns:a16="http://schemas.microsoft.com/office/drawing/2014/main" id="{63831656-9008-33FC-D805-6A56C92D9E97}"/>
              </a:ext>
            </a:extLst>
          </p:cNvPr>
          <p:cNvPicPr>
            <a:picLocks noChangeAspect="1"/>
          </p:cNvPicPr>
          <p:nvPr/>
        </p:nvPicPr>
        <p:blipFill rotWithShape="1">
          <a:blip r:embed="rId3"/>
          <a:srcRect t="-1" b="73565"/>
          <a:stretch/>
        </p:blipFill>
        <p:spPr>
          <a:xfrm>
            <a:off x="5544098" y="2081700"/>
            <a:ext cx="3543300" cy="1224750"/>
          </a:xfrm>
          <a:prstGeom prst="rect">
            <a:avLst/>
          </a:prstGeom>
        </p:spPr>
      </p:pic>
      <p:sp>
        <p:nvSpPr>
          <p:cNvPr id="2" name="Google Shape;152;p24">
            <a:extLst>
              <a:ext uri="{FF2B5EF4-FFF2-40B4-BE49-F238E27FC236}">
                <a16:creationId xmlns:a16="http://schemas.microsoft.com/office/drawing/2014/main" id="{2D7057C7-987B-F463-7367-828975A5B247}"/>
              </a:ext>
            </a:extLst>
          </p:cNvPr>
          <p:cNvSpPr txBox="1">
            <a:spLocks/>
          </p:cNvSpPr>
          <p:nvPr/>
        </p:nvSpPr>
        <p:spPr>
          <a:xfrm>
            <a:off x="386400" y="2571750"/>
            <a:ext cx="4806000" cy="1371600"/>
          </a:xfrm>
          <a:prstGeom prst="rect">
            <a:avLst/>
          </a:prstGeom>
          <a:noFill/>
          <a:ln>
            <a:noFill/>
          </a:ln>
        </p:spPr>
        <p:txBody>
          <a:bodyPr spcFirstLastPara="1" wrap="square" lIns="91425" tIns="91425" rIns="91425" bIns="91425" anchor="t" anchorCtr="0">
            <a:normAutofit fontScale="85000" lnSpcReduction="10000"/>
          </a:bodyPr>
          <a:lstStyle>
            <a:defPPr marR="0" lvl="0" algn="l" rtl="0">
              <a:lnSpc>
                <a:spcPct val="100000"/>
              </a:lnSpc>
              <a:spcBef>
                <a:spcPts val="0"/>
              </a:spcBef>
              <a:spcAft>
                <a:spcPts val="0"/>
              </a:spcAft>
            </a:defPPr>
            <a:lvl1pPr marL="457200" marR="0" lvl="0" indent="-304800" algn="l" rtl="0" eaLnBrk="1" hangingPunct="1">
              <a:lnSpc>
                <a:spcPct val="115000"/>
              </a:lnSpc>
              <a:spcBef>
                <a:spcPts val="0"/>
              </a:spcBef>
              <a:spcAft>
                <a:spcPts val="0"/>
              </a:spcAft>
              <a:buClr>
                <a:schemeClr val="accent2"/>
              </a:buClr>
              <a:buSzPts val="1200"/>
              <a:buFont typeface="Fira Sans Medium"/>
              <a:buChar char="●"/>
              <a:defRPr sz="1200" b="0" i="0" u="none" strike="noStrike" cap="none">
                <a:solidFill>
                  <a:schemeClr val="dk1"/>
                </a:solidFill>
                <a:latin typeface="Fira Sans Medium"/>
                <a:ea typeface="Fira Sans Medium"/>
                <a:cs typeface="Fira Sans Medium"/>
                <a:sym typeface="Fira Sans Medium"/>
              </a:defRPr>
            </a:lvl1pPr>
            <a:lvl2pPr marL="914400" marR="0" lvl="1" indent="-304800" algn="l" rtl="0" eaLnBrk="1" hangingPunct="1">
              <a:lnSpc>
                <a:spcPct val="115000"/>
              </a:lnSpc>
              <a:spcBef>
                <a:spcPts val="0"/>
              </a:spcBef>
              <a:spcAft>
                <a:spcPts val="0"/>
              </a:spcAft>
              <a:buClr>
                <a:schemeClr val="accent2"/>
              </a:buClr>
              <a:buSzPts val="1200"/>
              <a:buFont typeface="Fira Sans"/>
              <a:buChar char="○"/>
              <a:defRPr sz="1200" b="0" i="0" u="none" strike="noStrike" cap="none">
                <a:solidFill>
                  <a:schemeClr val="dk1"/>
                </a:solidFill>
                <a:latin typeface="Fira Sans"/>
                <a:ea typeface="Fira Sans"/>
                <a:cs typeface="Fira Sans"/>
                <a:sym typeface="Fira Sans"/>
              </a:defRPr>
            </a:lvl2pPr>
            <a:lvl3pPr marL="1371600" marR="0" lvl="2" indent="-304800" algn="l" rtl="0" eaLnBrk="1" hangingPunct="1">
              <a:lnSpc>
                <a:spcPct val="115000"/>
              </a:lnSpc>
              <a:spcBef>
                <a:spcPts val="0"/>
              </a:spcBef>
              <a:spcAft>
                <a:spcPts val="0"/>
              </a:spcAft>
              <a:buClr>
                <a:schemeClr val="accent2"/>
              </a:buClr>
              <a:buSzPts val="1200"/>
              <a:buFont typeface="Fira Sans"/>
              <a:buChar char="■"/>
              <a:defRPr sz="1200" b="0" i="0" u="none" strike="noStrike" cap="none">
                <a:solidFill>
                  <a:schemeClr val="dk1"/>
                </a:solidFill>
                <a:latin typeface="Fira Sans"/>
                <a:ea typeface="Fira Sans"/>
                <a:cs typeface="Fira Sans"/>
                <a:sym typeface="Fira Sans"/>
              </a:defRPr>
            </a:lvl3pPr>
            <a:lvl4pPr marL="1828800" marR="0" lvl="3" indent="-304800" algn="l" rtl="0" eaLnBrk="1" hangingPunct="1">
              <a:lnSpc>
                <a:spcPct val="115000"/>
              </a:lnSpc>
              <a:spcBef>
                <a:spcPts val="0"/>
              </a:spcBef>
              <a:spcAft>
                <a:spcPts val="0"/>
              </a:spcAft>
              <a:buClr>
                <a:schemeClr val="dk1"/>
              </a:buClr>
              <a:buSzPts val="1200"/>
              <a:buFont typeface="Fira Sans"/>
              <a:buChar char="●"/>
              <a:defRPr sz="1200" b="0" i="0" u="none" strike="noStrike" cap="none">
                <a:solidFill>
                  <a:schemeClr val="dk1"/>
                </a:solidFill>
                <a:latin typeface="Fira Sans"/>
                <a:ea typeface="Fira Sans"/>
                <a:cs typeface="Fira Sans"/>
                <a:sym typeface="Fira Sans"/>
              </a:defRPr>
            </a:lvl4pPr>
            <a:lvl5pPr marL="2286000" marR="0" lvl="4" indent="-304800" algn="l" rtl="0" eaLnBrk="1" hangingPunct="1">
              <a:lnSpc>
                <a:spcPct val="115000"/>
              </a:lnSpc>
              <a:spcBef>
                <a:spcPts val="0"/>
              </a:spcBef>
              <a:spcAft>
                <a:spcPts val="0"/>
              </a:spcAft>
              <a:buClr>
                <a:schemeClr val="dk1"/>
              </a:buClr>
              <a:buSzPts val="1200"/>
              <a:buFont typeface="Fira Sans"/>
              <a:buChar char="○"/>
              <a:defRPr sz="1200" b="0" i="0" u="none" strike="noStrike" cap="none">
                <a:solidFill>
                  <a:schemeClr val="dk1"/>
                </a:solidFill>
                <a:latin typeface="Fira Sans"/>
                <a:ea typeface="Fira Sans"/>
                <a:cs typeface="Fira Sans"/>
                <a:sym typeface="Fira Sans"/>
              </a:defRPr>
            </a:lvl5pPr>
            <a:lvl6pPr marL="2743200" marR="0" lvl="5" indent="-304800" algn="l" rtl="0" eaLnBrk="1" hangingPunct="1">
              <a:lnSpc>
                <a:spcPct val="115000"/>
              </a:lnSpc>
              <a:spcBef>
                <a:spcPts val="0"/>
              </a:spcBef>
              <a:spcAft>
                <a:spcPts val="0"/>
              </a:spcAft>
              <a:buClr>
                <a:schemeClr val="dk1"/>
              </a:buClr>
              <a:buSzPts val="1200"/>
              <a:buFont typeface="Fira Sans"/>
              <a:buChar char="■"/>
              <a:defRPr sz="1200" b="0" i="0" u="none" strike="noStrike" cap="none">
                <a:solidFill>
                  <a:schemeClr val="dk1"/>
                </a:solidFill>
                <a:latin typeface="Fira Sans"/>
                <a:ea typeface="Fira Sans"/>
                <a:cs typeface="Fira Sans"/>
                <a:sym typeface="Fira Sans"/>
              </a:defRPr>
            </a:lvl6pPr>
            <a:lvl7pPr marL="3200400" marR="0" lvl="6" indent="-304800" algn="l" rtl="0" eaLnBrk="1" hangingPunct="1">
              <a:lnSpc>
                <a:spcPct val="115000"/>
              </a:lnSpc>
              <a:spcBef>
                <a:spcPts val="0"/>
              </a:spcBef>
              <a:spcAft>
                <a:spcPts val="0"/>
              </a:spcAft>
              <a:buClr>
                <a:schemeClr val="dk1"/>
              </a:buClr>
              <a:buSzPts val="1200"/>
              <a:buFont typeface="Fira Sans"/>
              <a:buChar char="●"/>
              <a:defRPr sz="1200" b="0" i="0" u="none" strike="noStrike" cap="none">
                <a:solidFill>
                  <a:schemeClr val="dk1"/>
                </a:solidFill>
                <a:latin typeface="Fira Sans"/>
                <a:ea typeface="Fira Sans"/>
                <a:cs typeface="Fira Sans"/>
                <a:sym typeface="Fira Sans"/>
              </a:defRPr>
            </a:lvl7pPr>
            <a:lvl8pPr marL="3657600" marR="0" lvl="7" indent="-304800" algn="l" rtl="0" eaLnBrk="1" hangingPunct="1">
              <a:lnSpc>
                <a:spcPct val="115000"/>
              </a:lnSpc>
              <a:spcBef>
                <a:spcPts val="0"/>
              </a:spcBef>
              <a:spcAft>
                <a:spcPts val="0"/>
              </a:spcAft>
              <a:buClr>
                <a:schemeClr val="dk1"/>
              </a:buClr>
              <a:buSzPts val="1200"/>
              <a:buFont typeface="Fira Sans"/>
              <a:buChar char="○"/>
              <a:defRPr sz="1200" b="0" i="0" u="none" strike="noStrike" cap="none">
                <a:solidFill>
                  <a:schemeClr val="dk1"/>
                </a:solidFill>
                <a:latin typeface="Fira Sans"/>
                <a:ea typeface="Fira Sans"/>
                <a:cs typeface="Fira Sans"/>
                <a:sym typeface="Fira Sans"/>
              </a:defRPr>
            </a:lvl8pPr>
            <a:lvl9pPr marL="4114800" marR="0" lvl="8" indent="-304800" algn="l" rtl="0" eaLnBrk="1" hangingPunct="1">
              <a:lnSpc>
                <a:spcPct val="115000"/>
              </a:lnSpc>
              <a:spcBef>
                <a:spcPts val="0"/>
              </a:spcBef>
              <a:spcAft>
                <a:spcPts val="0"/>
              </a:spcAft>
              <a:buClr>
                <a:schemeClr val="dk1"/>
              </a:buClr>
              <a:buSzPts val="1200"/>
              <a:buFont typeface="Fira Sans"/>
              <a:buChar char="■"/>
              <a:defRPr sz="1200" b="0" i="0" u="none" strike="noStrike" cap="none">
                <a:solidFill>
                  <a:schemeClr val="dk1"/>
                </a:solidFill>
                <a:latin typeface="Fira Sans"/>
                <a:ea typeface="Fira Sans"/>
                <a:cs typeface="Fira Sans"/>
                <a:sym typeface="Fira Sans"/>
              </a:defRPr>
            </a:lvl9pPr>
          </a:lstStyle>
          <a:p>
            <a:r>
              <a:rPr lang="ru-RU" sz="1400" dirty="0"/>
              <a:t>Современный инструмент анализа данных мониторинга смертности после строительства (PCFM)</a:t>
            </a:r>
          </a:p>
          <a:p>
            <a:r>
              <a:rPr lang="ru-RU" sz="1400" dirty="0"/>
              <a:t>В свободном доступе</a:t>
            </a:r>
            <a:endParaRPr lang="en-US" sz="1400" dirty="0"/>
          </a:p>
          <a:p>
            <a:pPr lvl="1"/>
            <a:r>
              <a:rPr lang="ru-RU" sz="1400" dirty="0"/>
              <a:t>На вашем компьютере (требуется программное обеспечение R - также бесплатное)</a:t>
            </a:r>
          </a:p>
          <a:p>
            <a:pPr lvl="1"/>
            <a:r>
              <a:rPr lang="ru-RU" sz="1400" dirty="0"/>
              <a:t>Либо на</a:t>
            </a:r>
            <a:r>
              <a:rPr lang="en-US" sz="1400" dirty="0"/>
              <a:t> https://connect.west-inc.com/GenEst/</a:t>
            </a:r>
          </a:p>
          <a:p>
            <a:pPr lvl="1"/>
            <a:endParaRPr lang="en-US" dirty="0"/>
          </a:p>
          <a:p>
            <a:endParaRPr lang="en-US" dirty="0"/>
          </a:p>
          <a:p>
            <a:pPr marL="0" indent="0">
              <a:spcBef>
                <a:spcPts val="1200"/>
              </a:spcBef>
              <a:spcAft>
                <a:spcPts val="1200"/>
              </a:spcAft>
              <a:buFont typeface="Fira Sans Medium"/>
              <a:buNone/>
            </a:pPr>
            <a:endParaRPr lang="en-US" dirty="0"/>
          </a:p>
        </p:txBody>
      </p:sp>
      <p:pic>
        <p:nvPicPr>
          <p:cNvPr id="9" name="Picture 2">
            <a:extLst>
              <a:ext uri="{FF2B5EF4-FFF2-40B4-BE49-F238E27FC236}">
                <a16:creationId xmlns:a16="http://schemas.microsoft.com/office/drawing/2014/main" id="{98571A10-2EAB-AC9A-40F8-99C37BB0DA2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9726"/>
          <a:stretch/>
        </p:blipFill>
        <p:spPr bwMode="auto">
          <a:xfrm>
            <a:off x="5544098" y="567810"/>
            <a:ext cx="3403491"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a:extLst>
              <a:ext uri="{FF2B5EF4-FFF2-40B4-BE49-F238E27FC236}">
                <a16:creationId xmlns:a16="http://schemas.microsoft.com/office/drawing/2014/main" id="{85865B6D-CC40-192E-F229-E7B8A499065A}"/>
              </a:ext>
            </a:extLst>
          </p:cNvPr>
          <p:cNvPicPr>
            <a:picLocks noChangeAspect="1"/>
          </p:cNvPicPr>
          <p:nvPr/>
        </p:nvPicPr>
        <p:blipFill>
          <a:blip r:embed="rId5"/>
          <a:stretch>
            <a:fillRect/>
          </a:stretch>
        </p:blipFill>
        <p:spPr>
          <a:xfrm>
            <a:off x="5486400" y="3428467"/>
            <a:ext cx="3400246" cy="1027981"/>
          </a:xfrm>
          <a:prstGeom prst="rect">
            <a:avLst/>
          </a:prstGeom>
        </p:spPr>
      </p:pic>
    </p:spTree>
    <p:extLst>
      <p:ext uri="{BB962C8B-B14F-4D97-AF65-F5344CB8AC3E}">
        <p14:creationId xmlns:p14="http://schemas.microsoft.com/office/powerpoint/2010/main" val="1834535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2" name="Google Shape;152;p24"/>
          <p:cNvSpPr txBox="1">
            <a:spLocks noGrp="1"/>
          </p:cNvSpPr>
          <p:nvPr>
            <p:ph type="body" idx="1"/>
          </p:nvPr>
        </p:nvSpPr>
        <p:spPr>
          <a:xfrm>
            <a:off x="457200" y="521250"/>
            <a:ext cx="4366799" cy="1371600"/>
          </a:xfrm>
          <a:prstGeom prst="rect">
            <a:avLst/>
          </a:prstGeom>
          <a:noFill/>
          <a:ln>
            <a:noFill/>
          </a:ln>
        </p:spPr>
        <p:txBody>
          <a:bodyPr spcFirstLastPara="1" wrap="square" lIns="91425" tIns="91425" rIns="91425" bIns="91425" anchor="t" anchorCtr="0">
            <a:normAutofit fontScale="92500" lnSpcReduction="20000"/>
          </a:bodyPr>
          <a:lstStyle/>
          <a:p>
            <a:r>
              <a:rPr lang="en-US" sz="1400" dirty="0"/>
              <a:t>Post-construction fatality monitoring (PCFM) concepts and principles</a:t>
            </a:r>
          </a:p>
          <a:p>
            <a:r>
              <a:rPr lang="en-US" sz="1400" dirty="0"/>
              <a:t>PCFM study design Decision Support Tool</a:t>
            </a:r>
          </a:p>
          <a:p>
            <a:r>
              <a:rPr lang="en-US" sz="1400" dirty="0"/>
              <a:t>Practical guidance for field work (with template data sheets)</a:t>
            </a:r>
          </a:p>
          <a:p>
            <a:r>
              <a:rPr lang="en-US" sz="1400" dirty="0" err="1"/>
              <a:t>GenEst</a:t>
            </a:r>
            <a:r>
              <a:rPr lang="en-US" sz="1400" dirty="0"/>
              <a:t> analysis worked example</a:t>
            </a:r>
          </a:p>
          <a:p>
            <a:pPr lvl="1"/>
            <a:endParaRPr lang="en-US" dirty="0"/>
          </a:p>
          <a:p>
            <a:pPr marL="457200" lvl="0" indent="-304800" algn="l" rtl="0">
              <a:lnSpc>
                <a:spcPct val="115000"/>
              </a:lnSpc>
              <a:spcBef>
                <a:spcPts val="0"/>
              </a:spcBef>
              <a:spcAft>
                <a:spcPts val="0"/>
              </a:spcAft>
              <a:buSzPts val="1200"/>
              <a:buChar char="●"/>
            </a:pPr>
            <a:endParaRPr dirty="0"/>
          </a:p>
          <a:p>
            <a:pPr marL="0" lvl="0" indent="0" algn="l" rtl="0">
              <a:lnSpc>
                <a:spcPct val="115000"/>
              </a:lnSpc>
              <a:spcBef>
                <a:spcPts val="1200"/>
              </a:spcBef>
              <a:spcAft>
                <a:spcPts val="1200"/>
              </a:spcAft>
              <a:buSzPts val="1200"/>
              <a:buNone/>
            </a:pPr>
            <a:endParaRPr dirty="0"/>
          </a:p>
        </p:txBody>
      </p:sp>
      <p:sp>
        <p:nvSpPr>
          <p:cNvPr id="153" name="Google Shape;153;p24"/>
          <p:cNvSpPr txBox="1">
            <a:spLocks noGrp="1"/>
          </p:cNvSpPr>
          <p:nvPr>
            <p:ph type="title" idx="2"/>
          </p:nvPr>
        </p:nvSpPr>
        <p:spPr>
          <a:prstGeom prst="rect">
            <a:avLst/>
          </a:prstGeom>
          <a:noFill/>
          <a:ln>
            <a:noFill/>
          </a:ln>
          <a:effectLst>
            <a:outerShdw blurRad="57150" dist="19050" dir="5400000" algn="bl" rotWithShape="0">
              <a:srgbClr val="000000">
                <a:alpha val="49803"/>
              </a:srgbClr>
            </a:outerShdw>
          </a:effectLst>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GOOD PRACTICE HANDBOOK			 </a:t>
            </a:r>
            <a:r>
              <a:rPr lang="ru-RU" dirty="0"/>
              <a:t>РУКОВОДСТВО ПО ПЕРЕДОВОЙ ПРАКТИКЕ</a:t>
            </a:r>
            <a:endParaRPr dirty="0"/>
          </a:p>
        </p:txBody>
      </p:sp>
      <p:pic>
        <p:nvPicPr>
          <p:cNvPr id="5" name="Picture 4">
            <a:extLst>
              <a:ext uri="{FF2B5EF4-FFF2-40B4-BE49-F238E27FC236}">
                <a16:creationId xmlns:a16="http://schemas.microsoft.com/office/drawing/2014/main" id="{79FF46C8-A56C-436E-E243-D2D5AA1B46D6}"/>
              </a:ext>
            </a:extLst>
          </p:cNvPr>
          <p:cNvPicPr>
            <a:picLocks noChangeAspect="1"/>
          </p:cNvPicPr>
          <p:nvPr/>
        </p:nvPicPr>
        <p:blipFill>
          <a:blip r:embed="rId3"/>
          <a:stretch>
            <a:fillRect/>
          </a:stretch>
        </p:blipFill>
        <p:spPr>
          <a:xfrm>
            <a:off x="5008419" y="521250"/>
            <a:ext cx="3029357" cy="3913950"/>
          </a:xfrm>
          <a:prstGeom prst="rect">
            <a:avLst/>
          </a:prstGeom>
        </p:spPr>
      </p:pic>
      <p:sp>
        <p:nvSpPr>
          <p:cNvPr id="6" name="TextBox 5">
            <a:extLst>
              <a:ext uri="{FF2B5EF4-FFF2-40B4-BE49-F238E27FC236}">
                <a16:creationId xmlns:a16="http://schemas.microsoft.com/office/drawing/2014/main" id="{9D862746-C3D9-B880-BE0B-94B592C2EAF9}"/>
              </a:ext>
            </a:extLst>
          </p:cNvPr>
          <p:cNvSpPr txBox="1"/>
          <p:nvPr/>
        </p:nvSpPr>
        <p:spPr>
          <a:xfrm>
            <a:off x="878400" y="4491445"/>
            <a:ext cx="6796800" cy="261610"/>
          </a:xfrm>
          <a:prstGeom prst="rect">
            <a:avLst/>
          </a:prstGeom>
          <a:noFill/>
        </p:spPr>
        <p:txBody>
          <a:bodyPr wrap="square" rtlCol="0">
            <a:spAutoFit/>
          </a:bodyPr>
          <a:lstStyle/>
          <a:p>
            <a:pPr lvl="1"/>
            <a:r>
              <a:rPr lang="en-US" sz="1100"/>
              <a:t>https://www.ifc.org/en/insights-reports/2023/bird-bat-fatality-monitoring-onshore-wind-energy-facilities</a:t>
            </a:r>
          </a:p>
        </p:txBody>
      </p:sp>
      <p:sp>
        <p:nvSpPr>
          <p:cNvPr id="3" name="Google Shape;152;p24">
            <a:extLst>
              <a:ext uri="{FF2B5EF4-FFF2-40B4-BE49-F238E27FC236}">
                <a16:creationId xmlns:a16="http://schemas.microsoft.com/office/drawing/2014/main" id="{396AFAB3-7CEA-9D5A-2DA7-2A79525869CD}"/>
              </a:ext>
            </a:extLst>
          </p:cNvPr>
          <p:cNvSpPr txBox="1">
            <a:spLocks/>
          </p:cNvSpPr>
          <p:nvPr/>
        </p:nvSpPr>
        <p:spPr>
          <a:xfrm>
            <a:off x="457199" y="2571750"/>
            <a:ext cx="4366799" cy="1371600"/>
          </a:xfrm>
          <a:prstGeom prst="rect">
            <a:avLst/>
          </a:prstGeom>
          <a:noFill/>
          <a:ln>
            <a:noFill/>
          </a:ln>
        </p:spPr>
        <p:txBody>
          <a:bodyPr spcFirstLastPara="1" wrap="square" lIns="91425" tIns="91425" rIns="91425" bIns="91425" anchor="t" anchorCtr="0">
            <a:normAutofit fontScale="77500" lnSpcReduction="20000"/>
          </a:bodyPr>
          <a:lstStyle>
            <a:defPPr marR="0" lvl="0" algn="l" rtl="0">
              <a:lnSpc>
                <a:spcPct val="100000"/>
              </a:lnSpc>
              <a:spcBef>
                <a:spcPts val="0"/>
              </a:spcBef>
              <a:spcAft>
                <a:spcPts val="0"/>
              </a:spcAft>
            </a:defPPr>
            <a:lvl1pPr marL="457200" marR="0" lvl="0" indent="-304800" algn="l" rtl="0" eaLnBrk="1" hangingPunct="1">
              <a:lnSpc>
                <a:spcPct val="115000"/>
              </a:lnSpc>
              <a:spcBef>
                <a:spcPts val="0"/>
              </a:spcBef>
              <a:spcAft>
                <a:spcPts val="0"/>
              </a:spcAft>
              <a:buClr>
                <a:schemeClr val="accent2"/>
              </a:buClr>
              <a:buSzPts val="1200"/>
              <a:buFont typeface="Fira Sans Medium"/>
              <a:buChar char="●"/>
              <a:defRPr sz="1200" b="0" i="0" u="none" strike="noStrike" cap="none">
                <a:solidFill>
                  <a:schemeClr val="dk1"/>
                </a:solidFill>
                <a:latin typeface="Fira Sans Medium"/>
                <a:ea typeface="Fira Sans Medium"/>
                <a:cs typeface="Fira Sans Medium"/>
                <a:sym typeface="Fira Sans Medium"/>
              </a:defRPr>
            </a:lvl1pPr>
            <a:lvl2pPr marL="914400" marR="0" lvl="1" indent="-304800" algn="l" rtl="0" eaLnBrk="1" hangingPunct="1">
              <a:lnSpc>
                <a:spcPct val="115000"/>
              </a:lnSpc>
              <a:spcBef>
                <a:spcPts val="0"/>
              </a:spcBef>
              <a:spcAft>
                <a:spcPts val="0"/>
              </a:spcAft>
              <a:buClr>
                <a:schemeClr val="accent2"/>
              </a:buClr>
              <a:buSzPts val="1200"/>
              <a:buFont typeface="Fira Sans"/>
              <a:buChar char="○"/>
              <a:defRPr sz="1200" b="0" i="0" u="none" strike="noStrike" cap="none">
                <a:solidFill>
                  <a:schemeClr val="dk1"/>
                </a:solidFill>
                <a:latin typeface="Fira Sans"/>
                <a:ea typeface="Fira Sans"/>
                <a:cs typeface="Fira Sans"/>
                <a:sym typeface="Fira Sans"/>
              </a:defRPr>
            </a:lvl2pPr>
            <a:lvl3pPr marL="1371600" marR="0" lvl="2" indent="-304800" algn="l" rtl="0" eaLnBrk="1" hangingPunct="1">
              <a:lnSpc>
                <a:spcPct val="115000"/>
              </a:lnSpc>
              <a:spcBef>
                <a:spcPts val="0"/>
              </a:spcBef>
              <a:spcAft>
                <a:spcPts val="0"/>
              </a:spcAft>
              <a:buClr>
                <a:schemeClr val="accent2"/>
              </a:buClr>
              <a:buSzPts val="1200"/>
              <a:buFont typeface="Fira Sans"/>
              <a:buChar char="■"/>
              <a:defRPr sz="1200" b="0" i="0" u="none" strike="noStrike" cap="none">
                <a:solidFill>
                  <a:schemeClr val="dk1"/>
                </a:solidFill>
                <a:latin typeface="Fira Sans"/>
                <a:ea typeface="Fira Sans"/>
                <a:cs typeface="Fira Sans"/>
                <a:sym typeface="Fira Sans"/>
              </a:defRPr>
            </a:lvl3pPr>
            <a:lvl4pPr marL="1828800" marR="0" lvl="3" indent="-304800" algn="l" rtl="0" eaLnBrk="1" hangingPunct="1">
              <a:lnSpc>
                <a:spcPct val="115000"/>
              </a:lnSpc>
              <a:spcBef>
                <a:spcPts val="0"/>
              </a:spcBef>
              <a:spcAft>
                <a:spcPts val="0"/>
              </a:spcAft>
              <a:buClr>
                <a:schemeClr val="dk1"/>
              </a:buClr>
              <a:buSzPts val="1200"/>
              <a:buFont typeface="Fira Sans"/>
              <a:buChar char="●"/>
              <a:defRPr sz="1200" b="0" i="0" u="none" strike="noStrike" cap="none">
                <a:solidFill>
                  <a:schemeClr val="dk1"/>
                </a:solidFill>
                <a:latin typeface="Fira Sans"/>
                <a:ea typeface="Fira Sans"/>
                <a:cs typeface="Fira Sans"/>
                <a:sym typeface="Fira Sans"/>
              </a:defRPr>
            </a:lvl4pPr>
            <a:lvl5pPr marL="2286000" marR="0" lvl="4" indent="-304800" algn="l" rtl="0" eaLnBrk="1" hangingPunct="1">
              <a:lnSpc>
                <a:spcPct val="115000"/>
              </a:lnSpc>
              <a:spcBef>
                <a:spcPts val="0"/>
              </a:spcBef>
              <a:spcAft>
                <a:spcPts val="0"/>
              </a:spcAft>
              <a:buClr>
                <a:schemeClr val="dk1"/>
              </a:buClr>
              <a:buSzPts val="1200"/>
              <a:buFont typeface="Fira Sans"/>
              <a:buChar char="○"/>
              <a:defRPr sz="1200" b="0" i="0" u="none" strike="noStrike" cap="none">
                <a:solidFill>
                  <a:schemeClr val="dk1"/>
                </a:solidFill>
                <a:latin typeface="Fira Sans"/>
                <a:ea typeface="Fira Sans"/>
                <a:cs typeface="Fira Sans"/>
                <a:sym typeface="Fira Sans"/>
              </a:defRPr>
            </a:lvl5pPr>
            <a:lvl6pPr marL="2743200" marR="0" lvl="5" indent="-304800" algn="l" rtl="0" eaLnBrk="1" hangingPunct="1">
              <a:lnSpc>
                <a:spcPct val="115000"/>
              </a:lnSpc>
              <a:spcBef>
                <a:spcPts val="0"/>
              </a:spcBef>
              <a:spcAft>
                <a:spcPts val="0"/>
              </a:spcAft>
              <a:buClr>
                <a:schemeClr val="dk1"/>
              </a:buClr>
              <a:buSzPts val="1200"/>
              <a:buFont typeface="Fira Sans"/>
              <a:buChar char="■"/>
              <a:defRPr sz="1200" b="0" i="0" u="none" strike="noStrike" cap="none">
                <a:solidFill>
                  <a:schemeClr val="dk1"/>
                </a:solidFill>
                <a:latin typeface="Fira Sans"/>
                <a:ea typeface="Fira Sans"/>
                <a:cs typeface="Fira Sans"/>
                <a:sym typeface="Fira Sans"/>
              </a:defRPr>
            </a:lvl6pPr>
            <a:lvl7pPr marL="3200400" marR="0" lvl="6" indent="-304800" algn="l" rtl="0" eaLnBrk="1" hangingPunct="1">
              <a:lnSpc>
                <a:spcPct val="115000"/>
              </a:lnSpc>
              <a:spcBef>
                <a:spcPts val="0"/>
              </a:spcBef>
              <a:spcAft>
                <a:spcPts val="0"/>
              </a:spcAft>
              <a:buClr>
                <a:schemeClr val="dk1"/>
              </a:buClr>
              <a:buSzPts val="1200"/>
              <a:buFont typeface="Fira Sans"/>
              <a:buChar char="●"/>
              <a:defRPr sz="1200" b="0" i="0" u="none" strike="noStrike" cap="none">
                <a:solidFill>
                  <a:schemeClr val="dk1"/>
                </a:solidFill>
                <a:latin typeface="Fira Sans"/>
                <a:ea typeface="Fira Sans"/>
                <a:cs typeface="Fira Sans"/>
                <a:sym typeface="Fira Sans"/>
              </a:defRPr>
            </a:lvl7pPr>
            <a:lvl8pPr marL="3657600" marR="0" lvl="7" indent="-304800" algn="l" rtl="0" eaLnBrk="1" hangingPunct="1">
              <a:lnSpc>
                <a:spcPct val="115000"/>
              </a:lnSpc>
              <a:spcBef>
                <a:spcPts val="0"/>
              </a:spcBef>
              <a:spcAft>
                <a:spcPts val="0"/>
              </a:spcAft>
              <a:buClr>
                <a:schemeClr val="dk1"/>
              </a:buClr>
              <a:buSzPts val="1200"/>
              <a:buFont typeface="Fira Sans"/>
              <a:buChar char="○"/>
              <a:defRPr sz="1200" b="0" i="0" u="none" strike="noStrike" cap="none">
                <a:solidFill>
                  <a:schemeClr val="dk1"/>
                </a:solidFill>
                <a:latin typeface="Fira Sans"/>
                <a:ea typeface="Fira Sans"/>
                <a:cs typeface="Fira Sans"/>
                <a:sym typeface="Fira Sans"/>
              </a:defRPr>
            </a:lvl8pPr>
            <a:lvl9pPr marL="4114800" marR="0" lvl="8" indent="-304800" algn="l" rtl="0" eaLnBrk="1" hangingPunct="1">
              <a:lnSpc>
                <a:spcPct val="115000"/>
              </a:lnSpc>
              <a:spcBef>
                <a:spcPts val="0"/>
              </a:spcBef>
              <a:spcAft>
                <a:spcPts val="0"/>
              </a:spcAft>
              <a:buClr>
                <a:schemeClr val="dk1"/>
              </a:buClr>
              <a:buSzPts val="1200"/>
              <a:buFont typeface="Fira Sans"/>
              <a:buChar char="■"/>
              <a:defRPr sz="1200" b="0" i="0" u="none" strike="noStrike" cap="none">
                <a:solidFill>
                  <a:schemeClr val="dk1"/>
                </a:solidFill>
                <a:latin typeface="Fira Sans"/>
                <a:ea typeface="Fira Sans"/>
                <a:cs typeface="Fira Sans"/>
                <a:sym typeface="Fira Sans"/>
              </a:defRPr>
            </a:lvl9pPr>
          </a:lstStyle>
          <a:p>
            <a:r>
              <a:rPr lang="ru-RU" sz="1400" dirty="0"/>
              <a:t>Концепции и принципы мониторинга смертности после строительства (PCFM) </a:t>
            </a:r>
          </a:p>
          <a:p>
            <a:r>
              <a:rPr lang="ru-RU" sz="1400" dirty="0"/>
              <a:t>Дизайн исследования PCFM, Инструмент поддержки принятия решений</a:t>
            </a:r>
          </a:p>
          <a:p>
            <a:r>
              <a:rPr lang="ru-RU" sz="1400" dirty="0"/>
              <a:t>Практическое руководство по проведению полевых работ (с шаблонами форм для заполнения) </a:t>
            </a:r>
          </a:p>
          <a:p>
            <a:r>
              <a:rPr lang="ru-RU" sz="1400" dirty="0"/>
              <a:t>Пример практического анализа </a:t>
            </a:r>
            <a:r>
              <a:rPr lang="ru-RU" sz="1400" dirty="0" err="1"/>
              <a:t>GenEst</a:t>
            </a:r>
            <a:endParaRPr lang="en-US" dirty="0"/>
          </a:p>
          <a:p>
            <a:endParaRPr lang="en-US" dirty="0"/>
          </a:p>
          <a:p>
            <a:pPr marL="0" indent="0">
              <a:spcBef>
                <a:spcPts val="1200"/>
              </a:spcBef>
              <a:spcAft>
                <a:spcPts val="1200"/>
              </a:spcAft>
              <a:buFont typeface="Fira Sans Medium"/>
              <a:buNone/>
            </a:pPr>
            <a:endParaRPr lang="en-US" dirty="0"/>
          </a:p>
        </p:txBody>
      </p:sp>
    </p:spTree>
    <p:extLst>
      <p:ext uri="{BB962C8B-B14F-4D97-AF65-F5344CB8AC3E}">
        <p14:creationId xmlns:p14="http://schemas.microsoft.com/office/powerpoint/2010/main" val="1238592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3" name="Google Shape;153;p24"/>
          <p:cNvSpPr txBox="1">
            <a:spLocks noGrp="1"/>
          </p:cNvSpPr>
          <p:nvPr>
            <p:ph type="title" idx="2"/>
          </p:nvPr>
        </p:nvSpPr>
        <p:spPr>
          <a:prstGeom prst="rect">
            <a:avLst/>
          </a:prstGeom>
          <a:noFill/>
          <a:ln>
            <a:noFill/>
          </a:ln>
          <a:effectLst>
            <a:outerShdw blurRad="57150" dist="19050" dir="5400000" algn="bl" rotWithShape="0">
              <a:srgbClr val="000000">
                <a:alpha val="49803"/>
              </a:srgbClr>
            </a:outerShdw>
          </a:effectLst>
        </p:spPr>
        <p:txBody>
          <a:bodyPr spcFirstLastPara="1" wrap="square" lIns="91425" tIns="91425" rIns="91425" bIns="91425" anchor="t" anchorCtr="0">
            <a:normAutofit fontScale="90000"/>
          </a:bodyPr>
          <a:lstStyle/>
          <a:p>
            <a:pPr marL="0" lvl="0" indent="0" algn="l" defTabSz="1057275" rtl="0">
              <a:lnSpc>
                <a:spcPct val="100000"/>
              </a:lnSpc>
              <a:spcBef>
                <a:spcPts val="0"/>
              </a:spcBef>
              <a:spcAft>
                <a:spcPts val="0"/>
              </a:spcAft>
              <a:buSzPct val="111111"/>
              <a:buNone/>
            </a:pPr>
            <a:r>
              <a:rPr lang="en" dirty="0"/>
              <a:t>PCFM STUDY OVERVIEW			 </a:t>
            </a:r>
            <a:r>
              <a:rPr lang="ru-RU" dirty="0"/>
              <a:t>ОБЗОР ИССЛЕДОВАНИЯ </a:t>
            </a:r>
            <a:r>
              <a:rPr lang="en" dirty="0"/>
              <a:t>PCFM</a:t>
            </a:r>
            <a:endParaRPr dirty="0"/>
          </a:p>
        </p:txBody>
      </p:sp>
      <p:sp>
        <p:nvSpPr>
          <p:cNvPr id="8" name="TextBox 7">
            <a:extLst>
              <a:ext uri="{FF2B5EF4-FFF2-40B4-BE49-F238E27FC236}">
                <a16:creationId xmlns:a16="http://schemas.microsoft.com/office/drawing/2014/main" id="{66D023ED-9153-3957-A5B3-061B49377389}"/>
              </a:ext>
            </a:extLst>
          </p:cNvPr>
          <p:cNvSpPr txBox="1"/>
          <p:nvPr/>
        </p:nvSpPr>
        <p:spPr>
          <a:xfrm>
            <a:off x="527610" y="506318"/>
            <a:ext cx="2876860" cy="369332"/>
          </a:xfrm>
          <a:prstGeom prst="rect">
            <a:avLst/>
          </a:prstGeom>
          <a:noFill/>
        </p:spPr>
        <p:txBody>
          <a:bodyPr wrap="square" rtlCol="0">
            <a:spAutoFit/>
          </a:bodyPr>
          <a:lstStyle/>
          <a:p>
            <a:r>
              <a:rPr lang="en-US" dirty="0">
                <a:solidFill>
                  <a:srgbClr val="000000"/>
                </a:solidFill>
              </a:rPr>
              <a:t>1. Fatalities occur at turbines</a:t>
            </a:r>
          </a:p>
        </p:txBody>
      </p:sp>
      <p:sp>
        <p:nvSpPr>
          <p:cNvPr id="9" name="TextBox 8">
            <a:extLst>
              <a:ext uri="{FF2B5EF4-FFF2-40B4-BE49-F238E27FC236}">
                <a16:creationId xmlns:a16="http://schemas.microsoft.com/office/drawing/2014/main" id="{600DF99B-4108-24D7-12C4-D511249A7728}"/>
              </a:ext>
            </a:extLst>
          </p:cNvPr>
          <p:cNvSpPr txBox="1"/>
          <p:nvPr/>
        </p:nvSpPr>
        <p:spPr>
          <a:xfrm>
            <a:off x="527610" y="1191750"/>
            <a:ext cx="2876860" cy="523220"/>
          </a:xfrm>
          <a:prstGeom prst="rect">
            <a:avLst/>
          </a:prstGeom>
          <a:noFill/>
        </p:spPr>
        <p:txBody>
          <a:bodyPr wrap="square" rtlCol="0">
            <a:spAutoFit/>
          </a:bodyPr>
          <a:lstStyle/>
          <a:p>
            <a:r>
              <a:rPr lang="en-US" dirty="0">
                <a:solidFill>
                  <a:srgbClr val="000000"/>
                </a:solidFill>
              </a:rPr>
              <a:t>1. </a:t>
            </a:r>
            <a:r>
              <a:rPr lang="ru-RU" dirty="0"/>
              <a:t>Смертельные случаи происходят на турбинах</a:t>
            </a:r>
            <a:endParaRPr lang="en-US" dirty="0">
              <a:solidFill>
                <a:srgbClr val="000000"/>
              </a:solidFill>
            </a:endParaRPr>
          </a:p>
        </p:txBody>
      </p:sp>
      <p:grpSp>
        <p:nvGrpSpPr>
          <p:cNvPr id="21" name="Group 20">
            <a:extLst>
              <a:ext uri="{FF2B5EF4-FFF2-40B4-BE49-F238E27FC236}">
                <a16:creationId xmlns:a16="http://schemas.microsoft.com/office/drawing/2014/main" id="{1BCD3183-1D4F-7213-2F84-32949FF4F294}"/>
              </a:ext>
            </a:extLst>
          </p:cNvPr>
          <p:cNvGrpSpPr/>
          <p:nvPr/>
        </p:nvGrpSpPr>
        <p:grpSpPr>
          <a:xfrm>
            <a:off x="527611" y="1684637"/>
            <a:ext cx="2631737" cy="1649114"/>
            <a:chOff x="527610" y="1325780"/>
            <a:chExt cx="2666121" cy="1934155"/>
          </a:xfrm>
        </p:grpSpPr>
        <p:pic>
          <p:nvPicPr>
            <p:cNvPr id="7" name="Picture 8" descr="http://sweetclipart.com/multisite/sweetclipart/files/windmill.png">
              <a:extLst>
                <a:ext uri="{FF2B5EF4-FFF2-40B4-BE49-F238E27FC236}">
                  <a16:creationId xmlns:a16="http://schemas.microsoft.com/office/drawing/2014/main" id="{37610347-0D53-DE0D-AA5E-99DAE71E137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7610" y="1325780"/>
              <a:ext cx="919027" cy="19208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bird flying">
              <a:extLst>
                <a:ext uri="{FF2B5EF4-FFF2-40B4-BE49-F238E27FC236}">
                  <a16:creationId xmlns:a16="http://schemas.microsoft.com/office/drawing/2014/main" id="{C6223C61-87F4-3D47-7900-921C51670168}"/>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588164" y="1571624"/>
              <a:ext cx="1605567" cy="82917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urved Connector 104">
              <a:extLst>
                <a:ext uri="{FF2B5EF4-FFF2-40B4-BE49-F238E27FC236}">
                  <a16:creationId xmlns:a16="http://schemas.microsoft.com/office/drawing/2014/main" id="{48C4A198-6B95-5213-9727-97C448674816}"/>
                </a:ext>
              </a:extLst>
            </p:cNvPr>
            <p:cNvCxnSpPr>
              <a:cxnSpLocks/>
            </p:cNvCxnSpPr>
            <p:nvPr/>
          </p:nvCxnSpPr>
          <p:spPr>
            <a:xfrm rot="16200000" flipH="1">
              <a:off x="1176005" y="2325716"/>
              <a:ext cx="1025290" cy="457206"/>
            </a:xfrm>
            <a:prstGeom prst="curved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5-Point Star 103">
              <a:extLst>
                <a:ext uri="{FF2B5EF4-FFF2-40B4-BE49-F238E27FC236}">
                  <a16:creationId xmlns:a16="http://schemas.microsoft.com/office/drawing/2014/main" id="{5DB7B390-5780-5470-64FE-E26E1D48E00A}"/>
                </a:ext>
              </a:extLst>
            </p:cNvPr>
            <p:cNvSpPr/>
            <p:nvPr/>
          </p:nvSpPr>
          <p:spPr>
            <a:xfrm>
              <a:off x="1841053" y="3143164"/>
              <a:ext cx="152400" cy="11677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ight Arrow 107">
            <a:extLst>
              <a:ext uri="{FF2B5EF4-FFF2-40B4-BE49-F238E27FC236}">
                <a16:creationId xmlns:a16="http://schemas.microsoft.com/office/drawing/2014/main" id="{25E1D298-CA3B-9A2D-F831-73F854CC76D1}"/>
              </a:ext>
            </a:extLst>
          </p:cNvPr>
          <p:cNvSpPr/>
          <p:nvPr/>
        </p:nvSpPr>
        <p:spPr>
          <a:xfrm>
            <a:off x="3691997" y="2064075"/>
            <a:ext cx="715672" cy="379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0B29F6F-FF1A-2D68-D7E7-48657D995D3E}"/>
              </a:ext>
            </a:extLst>
          </p:cNvPr>
          <p:cNvSpPr txBox="1"/>
          <p:nvPr/>
        </p:nvSpPr>
        <p:spPr>
          <a:xfrm>
            <a:off x="3404470" y="506318"/>
            <a:ext cx="2705060" cy="523220"/>
          </a:xfrm>
          <a:prstGeom prst="rect">
            <a:avLst/>
          </a:prstGeom>
          <a:noFill/>
        </p:spPr>
        <p:txBody>
          <a:bodyPr wrap="square" rtlCol="0">
            <a:spAutoFit/>
          </a:bodyPr>
          <a:lstStyle/>
          <a:p>
            <a:r>
              <a:rPr lang="en-US" dirty="0">
                <a:solidFill>
                  <a:srgbClr val="000000"/>
                </a:solidFill>
              </a:rPr>
              <a:t>2</a:t>
            </a:r>
            <a:r>
              <a:rPr lang="en-US">
                <a:solidFill>
                  <a:srgbClr val="000000"/>
                </a:solidFill>
              </a:rPr>
              <a:t>. </a:t>
            </a:r>
            <a:r>
              <a:rPr lang="en-US"/>
              <a:t>Some carcasses fall within searchable areas</a:t>
            </a:r>
            <a:endParaRPr lang="en-US" dirty="0">
              <a:solidFill>
                <a:srgbClr val="000000"/>
              </a:solidFill>
            </a:endParaRPr>
          </a:p>
        </p:txBody>
      </p:sp>
      <p:sp>
        <p:nvSpPr>
          <p:cNvPr id="19" name="TextBox 18">
            <a:extLst>
              <a:ext uri="{FF2B5EF4-FFF2-40B4-BE49-F238E27FC236}">
                <a16:creationId xmlns:a16="http://schemas.microsoft.com/office/drawing/2014/main" id="{894E57EF-1080-F0D5-16D1-0ED9AFDF40BB}"/>
              </a:ext>
            </a:extLst>
          </p:cNvPr>
          <p:cNvSpPr txBox="1"/>
          <p:nvPr/>
        </p:nvSpPr>
        <p:spPr>
          <a:xfrm>
            <a:off x="3404471" y="1274645"/>
            <a:ext cx="2705060" cy="523220"/>
          </a:xfrm>
          <a:prstGeom prst="rect">
            <a:avLst/>
          </a:prstGeom>
          <a:noFill/>
        </p:spPr>
        <p:txBody>
          <a:bodyPr wrap="square" rtlCol="0">
            <a:spAutoFit/>
          </a:bodyPr>
          <a:lstStyle/>
          <a:p>
            <a:r>
              <a:rPr lang="en-US" dirty="0"/>
              <a:t>2. </a:t>
            </a:r>
            <a:r>
              <a:rPr lang="ru-RU" dirty="0"/>
              <a:t>Некоторые трупы попадают в зоны поиска</a:t>
            </a:r>
            <a:endParaRPr lang="en-US" dirty="0"/>
          </a:p>
        </p:txBody>
      </p:sp>
      <p:grpSp>
        <p:nvGrpSpPr>
          <p:cNvPr id="5" name="Group 4">
            <a:extLst>
              <a:ext uri="{FF2B5EF4-FFF2-40B4-BE49-F238E27FC236}">
                <a16:creationId xmlns:a16="http://schemas.microsoft.com/office/drawing/2014/main" id="{E4554410-3B05-2306-0F35-AA3A56D6361A}"/>
              </a:ext>
            </a:extLst>
          </p:cNvPr>
          <p:cNvGrpSpPr/>
          <p:nvPr/>
        </p:nvGrpSpPr>
        <p:grpSpPr>
          <a:xfrm>
            <a:off x="4407669" y="2904007"/>
            <a:ext cx="3734286" cy="1733176"/>
            <a:chOff x="4941893" y="2751668"/>
            <a:chExt cx="3830632" cy="1822223"/>
          </a:xfrm>
        </p:grpSpPr>
        <p:pic>
          <p:nvPicPr>
            <p:cNvPr id="2" name="Content Placeholder 4">
              <a:extLst>
                <a:ext uri="{FF2B5EF4-FFF2-40B4-BE49-F238E27FC236}">
                  <a16:creationId xmlns:a16="http://schemas.microsoft.com/office/drawing/2014/main" id="{9E77663A-E59A-00B1-8DDC-DA6A7AD517B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9545" b="2885"/>
            <a:stretch/>
          </p:blipFill>
          <p:spPr>
            <a:xfrm>
              <a:off x="4941893" y="2751668"/>
              <a:ext cx="3830632" cy="1822223"/>
            </a:xfrm>
            <a:prstGeom prst="rect">
              <a:avLst/>
            </a:prstGeom>
            <a:noFill/>
            <a:ln>
              <a:noFill/>
            </a:ln>
          </p:spPr>
        </p:pic>
        <p:pic>
          <p:nvPicPr>
            <p:cNvPr id="25" name="Picture 3">
              <a:extLst>
                <a:ext uri="{FF2B5EF4-FFF2-40B4-BE49-F238E27FC236}">
                  <a16:creationId xmlns:a16="http://schemas.microsoft.com/office/drawing/2014/main" id="{00EBF988-2885-943F-B8B2-DC750F7A656D}"/>
                </a:ext>
              </a:extLst>
            </p:cNvPr>
            <p:cNvPicPr>
              <a:picLocks noChangeAspect="1" noChangeArrowheads="1"/>
            </p:cNvPicPr>
            <p:nvPr/>
          </p:nvPicPr>
          <p:blipFill rotWithShape="1">
            <a:blip r:embed="rId6">
              <a:alphaModFix amt="30000"/>
              <a:extLst>
                <a:ext uri="{28A0092B-C50C-407E-A947-70E740481C1C}">
                  <a14:useLocalDpi xmlns:a14="http://schemas.microsoft.com/office/drawing/2010/main" val="0"/>
                </a:ext>
              </a:extLst>
            </a:blip>
            <a:srcRect b="9801"/>
            <a:stretch/>
          </p:blipFill>
          <p:spPr bwMode="auto">
            <a:xfrm>
              <a:off x="5128258" y="2904005"/>
              <a:ext cx="1651064" cy="158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a:extLst>
                <a:ext uri="{FF2B5EF4-FFF2-40B4-BE49-F238E27FC236}">
                  <a16:creationId xmlns:a16="http://schemas.microsoft.com/office/drawing/2014/main" id="{E436358A-A282-7823-6B8A-31DAC44C6611}"/>
                </a:ext>
              </a:extLst>
            </p:cNvPr>
            <p:cNvPicPr>
              <a:picLocks noChangeAspect="1" noChangeArrowheads="1"/>
            </p:cNvPicPr>
            <p:nvPr/>
          </p:nvPicPr>
          <p:blipFill rotWithShape="1">
            <a:blip r:embed="rId6">
              <a:alphaModFix amt="30000"/>
              <a:extLst>
                <a:ext uri="{28A0092B-C50C-407E-A947-70E740481C1C}">
                  <a14:useLocalDpi xmlns:a14="http://schemas.microsoft.com/office/drawing/2010/main" val="0"/>
                </a:ext>
              </a:extLst>
            </a:blip>
            <a:srcRect b="9801"/>
            <a:stretch/>
          </p:blipFill>
          <p:spPr bwMode="auto">
            <a:xfrm>
              <a:off x="6982992" y="2904005"/>
              <a:ext cx="1651064" cy="158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a:extLst>
              <a:ext uri="{FF2B5EF4-FFF2-40B4-BE49-F238E27FC236}">
                <a16:creationId xmlns:a16="http://schemas.microsoft.com/office/drawing/2014/main" id="{1362E868-7F61-BDF9-EAA9-9A37A60CAB69}"/>
              </a:ext>
            </a:extLst>
          </p:cNvPr>
          <p:cNvPicPr>
            <a:picLocks noChangeAspect="1" noChangeArrowheads="1"/>
          </p:cNvPicPr>
          <p:nvPr/>
        </p:nvPicPr>
        <p:blipFill rotWithShape="1">
          <a:blip r:embed="rId6">
            <a:alphaModFix/>
            <a:extLst>
              <a:ext uri="{28A0092B-C50C-407E-A947-70E740481C1C}">
                <a14:useLocalDpi xmlns:a14="http://schemas.microsoft.com/office/drawing/2010/main" val="0"/>
              </a:ext>
            </a:extLst>
          </a:blip>
          <a:srcRect l="3461" t="2457" r="-3461" b="-3395"/>
          <a:stretch/>
        </p:blipFill>
        <p:spPr bwMode="auto">
          <a:xfrm>
            <a:off x="6392908" y="506319"/>
            <a:ext cx="2237455" cy="239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627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animBg="1"/>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3" name="Google Shape;153;p24"/>
          <p:cNvSpPr txBox="1">
            <a:spLocks noGrp="1"/>
          </p:cNvSpPr>
          <p:nvPr>
            <p:ph type="title" idx="2"/>
          </p:nvPr>
        </p:nvSpPr>
        <p:spPr>
          <a:prstGeom prst="rect">
            <a:avLst/>
          </a:prstGeom>
          <a:noFill/>
          <a:ln>
            <a:noFill/>
          </a:ln>
          <a:effectLst>
            <a:outerShdw blurRad="57150" dist="19050" dir="5400000" algn="bl" rotWithShape="0">
              <a:srgbClr val="000000">
                <a:alpha val="49803"/>
              </a:srgbClr>
            </a:outerShdw>
          </a:effectLst>
        </p:spPr>
        <p:txBody>
          <a:bodyPr spcFirstLastPara="1" wrap="square" lIns="91425" tIns="91425" rIns="91425" bIns="91425" anchor="t" anchorCtr="0">
            <a:normAutofit fontScale="90000"/>
          </a:bodyPr>
          <a:lstStyle/>
          <a:p>
            <a:pPr marL="0" lvl="0" indent="0" algn="l" defTabSz="1057275" rtl="0">
              <a:lnSpc>
                <a:spcPct val="100000"/>
              </a:lnSpc>
              <a:spcBef>
                <a:spcPts val="0"/>
              </a:spcBef>
              <a:spcAft>
                <a:spcPts val="0"/>
              </a:spcAft>
              <a:buSzPct val="111111"/>
              <a:buNone/>
            </a:pPr>
            <a:r>
              <a:rPr lang="en" dirty="0"/>
              <a:t>PCFM STUDY OVERVIEW			 </a:t>
            </a:r>
            <a:r>
              <a:rPr lang="ru-RU" dirty="0"/>
              <a:t>ОБЗОР ИССЛЕДОВАНИЯ </a:t>
            </a:r>
            <a:r>
              <a:rPr lang="en" dirty="0"/>
              <a:t>PCFM</a:t>
            </a:r>
            <a:endParaRPr dirty="0"/>
          </a:p>
        </p:txBody>
      </p:sp>
      <p:sp>
        <p:nvSpPr>
          <p:cNvPr id="15" name="Right Arrow 107">
            <a:extLst>
              <a:ext uri="{FF2B5EF4-FFF2-40B4-BE49-F238E27FC236}">
                <a16:creationId xmlns:a16="http://schemas.microsoft.com/office/drawing/2014/main" id="{25E1D298-CA3B-9A2D-F831-73F854CC76D1}"/>
              </a:ext>
            </a:extLst>
          </p:cNvPr>
          <p:cNvSpPr/>
          <p:nvPr/>
        </p:nvSpPr>
        <p:spPr>
          <a:xfrm>
            <a:off x="3570578" y="2154645"/>
            <a:ext cx="1287171" cy="75048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0B29F6F-FF1A-2D68-D7E7-48657D995D3E}"/>
              </a:ext>
            </a:extLst>
          </p:cNvPr>
          <p:cNvSpPr txBox="1"/>
          <p:nvPr/>
        </p:nvSpPr>
        <p:spPr>
          <a:xfrm>
            <a:off x="345647" y="627108"/>
            <a:ext cx="3712003" cy="523220"/>
          </a:xfrm>
          <a:prstGeom prst="rect">
            <a:avLst/>
          </a:prstGeom>
          <a:noFill/>
        </p:spPr>
        <p:txBody>
          <a:bodyPr wrap="square" rtlCol="0">
            <a:spAutoFit/>
          </a:bodyPr>
          <a:lstStyle/>
          <a:p>
            <a:r>
              <a:rPr lang="en-US" dirty="0"/>
              <a:t>3</a:t>
            </a:r>
            <a:r>
              <a:rPr lang="en-US">
                <a:solidFill>
                  <a:srgbClr val="000000"/>
                </a:solidFill>
              </a:rPr>
              <a:t>. Some </a:t>
            </a:r>
            <a:r>
              <a:rPr lang="en-US"/>
              <a:t>carcasses</a:t>
            </a:r>
            <a:r>
              <a:rPr lang="en-US">
                <a:solidFill>
                  <a:srgbClr val="000000"/>
                </a:solidFill>
              </a:rPr>
              <a:t> are scavenged (or removed by other </a:t>
            </a:r>
            <a:r>
              <a:rPr lang="en-US" dirty="0">
                <a:solidFill>
                  <a:srgbClr val="000000"/>
                </a:solidFill>
              </a:rPr>
              <a:t>means)</a:t>
            </a:r>
          </a:p>
        </p:txBody>
      </p:sp>
      <p:sp>
        <p:nvSpPr>
          <p:cNvPr id="19" name="TextBox 18">
            <a:extLst>
              <a:ext uri="{FF2B5EF4-FFF2-40B4-BE49-F238E27FC236}">
                <a16:creationId xmlns:a16="http://schemas.microsoft.com/office/drawing/2014/main" id="{894E57EF-1080-F0D5-16D1-0ED9AFDF40BB}"/>
              </a:ext>
            </a:extLst>
          </p:cNvPr>
          <p:cNvSpPr txBox="1"/>
          <p:nvPr/>
        </p:nvSpPr>
        <p:spPr>
          <a:xfrm>
            <a:off x="345646" y="1256666"/>
            <a:ext cx="3712003" cy="523220"/>
          </a:xfrm>
          <a:prstGeom prst="rect">
            <a:avLst/>
          </a:prstGeom>
          <a:noFill/>
        </p:spPr>
        <p:txBody>
          <a:bodyPr wrap="square" rtlCol="0">
            <a:spAutoFit/>
          </a:bodyPr>
          <a:lstStyle/>
          <a:p>
            <a:r>
              <a:rPr lang="en-US" dirty="0"/>
              <a:t>3</a:t>
            </a:r>
            <a:r>
              <a:rPr lang="en-US" dirty="0">
                <a:solidFill>
                  <a:srgbClr val="000000"/>
                </a:solidFill>
              </a:rPr>
              <a:t>. </a:t>
            </a:r>
            <a:r>
              <a:rPr lang="ru-RU" dirty="0"/>
              <a:t>Некоторые трупы изымаются падальщики (или другими способами)</a:t>
            </a:r>
            <a:endParaRPr lang="en-US" dirty="0">
              <a:solidFill>
                <a:srgbClr val="000000"/>
              </a:solidFill>
            </a:endParaRPr>
          </a:p>
        </p:txBody>
      </p:sp>
      <p:pic>
        <p:nvPicPr>
          <p:cNvPr id="22" name="Picture 21">
            <a:extLst>
              <a:ext uri="{FF2B5EF4-FFF2-40B4-BE49-F238E27FC236}">
                <a16:creationId xmlns:a16="http://schemas.microsoft.com/office/drawing/2014/main" id="{80885A03-783A-6685-5633-33B875B98AF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12541" y="1923032"/>
            <a:ext cx="1725909" cy="1225296"/>
          </a:xfrm>
          <a:prstGeom prst="rect">
            <a:avLst/>
          </a:prstGeom>
        </p:spPr>
      </p:pic>
      <p:pic>
        <p:nvPicPr>
          <p:cNvPr id="23" name="Picture 4" descr="C:\Users\kkosciuch\Google Drive\ISEGS - 03 - CRT\CRT - PHOTO\CRT 028\check 5\I_00107b.JPG">
            <a:extLst>
              <a:ext uri="{FF2B5EF4-FFF2-40B4-BE49-F238E27FC236}">
                <a16:creationId xmlns:a16="http://schemas.microsoft.com/office/drawing/2014/main" id="{633AA099-3603-15CC-B01F-5431FD05F04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112540" y="3148328"/>
            <a:ext cx="1725910" cy="1224478"/>
          </a:xfrm>
          <a:prstGeom prst="rect">
            <a:avLst/>
          </a:prstGeom>
          <a:noFill/>
          <a:ln w="25400">
            <a:noFill/>
          </a:ln>
          <a:extLst>
            <a:ext uri="{909E8E84-426E-40DD-AFC4-6F175D3DCCD1}">
              <a14:hiddenFill xmlns:a14="http://schemas.microsoft.com/office/drawing/2010/main">
                <a:solidFill>
                  <a:srgbClr val="FFFFFF"/>
                </a:solidFill>
              </a14:hiddenFill>
            </a:ext>
          </a:extLst>
        </p:spPr>
      </p:pic>
      <p:pic>
        <p:nvPicPr>
          <p:cNvPr id="3" name="Content Placeholder 4" descr="photo.JPG">
            <a:extLst>
              <a:ext uri="{FF2B5EF4-FFF2-40B4-BE49-F238E27FC236}">
                <a16:creationId xmlns:a16="http://schemas.microsoft.com/office/drawing/2014/main" id="{4035C801-A3E2-A334-8227-6701F52817AF}"/>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p:blipFill>
        <p:spPr>
          <a:xfrm>
            <a:off x="5305712" y="2517783"/>
            <a:ext cx="872550" cy="1171368"/>
          </a:xfrm>
          <a:prstGeom prst="rect">
            <a:avLst/>
          </a:prstGeom>
          <a:noFill/>
          <a:ln>
            <a:noFill/>
          </a:ln>
        </p:spPr>
      </p:pic>
      <p:pic>
        <p:nvPicPr>
          <p:cNvPr id="4" name="Content Placeholder 4" descr="photo.JPG">
            <a:extLst>
              <a:ext uri="{FF2B5EF4-FFF2-40B4-BE49-F238E27FC236}">
                <a16:creationId xmlns:a16="http://schemas.microsoft.com/office/drawing/2014/main" id="{4A7BDA7C-10EB-4402-92CE-9798C651E45A}"/>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p:blipFill>
        <p:spPr>
          <a:xfrm>
            <a:off x="7814250" y="2229700"/>
            <a:ext cx="872550" cy="1171368"/>
          </a:xfrm>
          <a:prstGeom prst="rect">
            <a:avLst/>
          </a:prstGeom>
          <a:noFill/>
          <a:ln>
            <a:noFill/>
          </a:ln>
        </p:spPr>
      </p:pic>
      <p:pic>
        <p:nvPicPr>
          <p:cNvPr id="5" name="Content Placeholder 4" descr="photo.JPG">
            <a:extLst>
              <a:ext uri="{FF2B5EF4-FFF2-40B4-BE49-F238E27FC236}">
                <a16:creationId xmlns:a16="http://schemas.microsoft.com/office/drawing/2014/main" id="{F766DF38-8EFA-9670-B01A-3F865D9A58A1}"/>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p:blipFill>
        <p:spPr>
          <a:xfrm>
            <a:off x="5917290" y="2969042"/>
            <a:ext cx="872550" cy="1171368"/>
          </a:xfrm>
          <a:prstGeom prst="rect">
            <a:avLst/>
          </a:prstGeom>
          <a:noFill/>
          <a:ln>
            <a:noFill/>
          </a:ln>
        </p:spPr>
      </p:pic>
      <p:pic>
        <p:nvPicPr>
          <p:cNvPr id="6" name="Content Placeholder 4" descr="photo.JPG">
            <a:extLst>
              <a:ext uri="{FF2B5EF4-FFF2-40B4-BE49-F238E27FC236}">
                <a16:creationId xmlns:a16="http://schemas.microsoft.com/office/drawing/2014/main" id="{AECFE1B8-8560-49AC-F031-953AD72A519A}"/>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p:blipFill>
        <p:spPr>
          <a:xfrm>
            <a:off x="6566475" y="3374782"/>
            <a:ext cx="872550" cy="1171368"/>
          </a:xfrm>
          <a:prstGeom prst="rect">
            <a:avLst/>
          </a:prstGeom>
          <a:noFill/>
          <a:ln>
            <a:noFill/>
          </a:ln>
        </p:spPr>
      </p:pic>
      <p:pic>
        <p:nvPicPr>
          <p:cNvPr id="13" name="Content Placeholder 4" descr="photo.JPG">
            <a:extLst>
              <a:ext uri="{FF2B5EF4-FFF2-40B4-BE49-F238E27FC236}">
                <a16:creationId xmlns:a16="http://schemas.microsoft.com/office/drawing/2014/main" id="{BAA918B3-D686-273E-5CBA-02176C612712}"/>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p:blipFill>
        <p:spPr>
          <a:xfrm>
            <a:off x="6566475" y="2248608"/>
            <a:ext cx="872550" cy="1171368"/>
          </a:xfrm>
          <a:prstGeom prst="rect">
            <a:avLst/>
          </a:prstGeom>
          <a:noFill/>
          <a:ln>
            <a:noFill/>
          </a:ln>
        </p:spPr>
      </p:pic>
      <p:pic>
        <p:nvPicPr>
          <p:cNvPr id="14" name="Content Placeholder 4" descr="photo.JPG">
            <a:extLst>
              <a:ext uri="{FF2B5EF4-FFF2-40B4-BE49-F238E27FC236}">
                <a16:creationId xmlns:a16="http://schemas.microsoft.com/office/drawing/2014/main" id="{F74A98D6-87F6-7E4F-20B7-C816B92E0526}"/>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p:blipFill>
        <p:spPr>
          <a:xfrm>
            <a:off x="7153317" y="2634554"/>
            <a:ext cx="872550" cy="1171368"/>
          </a:xfrm>
          <a:prstGeom prst="rect">
            <a:avLst/>
          </a:prstGeom>
          <a:noFill/>
          <a:ln>
            <a:noFill/>
          </a:ln>
        </p:spPr>
      </p:pic>
      <p:sp>
        <p:nvSpPr>
          <p:cNvPr id="16" name="Parallelogram 15">
            <a:extLst>
              <a:ext uri="{FF2B5EF4-FFF2-40B4-BE49-F238E27FC236}">
                <a16:creationId xmlns:a16="http://schemas.microsoft.com/office/drawing/2014/main" id="{A067669F-04BD-7DF7-38E9-112319611566}"/>
              </a:ext>
            </a:extLst>
          </p:cNvPr>
          <p:cNvSpPr/>
          <p:nvPr/>
        </p:nvSpPr>
        <p:spPr>
          <a:xfrm rot="12722222">
            <a:off x="7245251" y="3320606"/>
            <a:ext cx="625987" cy="370712"/>
          </a:xfrm>
          <a:prstGeom prst="parallelogram">
            <a:avLst>
              <a:gd name="adj" fmla="val 52149"/>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Parallelogram 16">
            <a:extLst>
              <a:ext uri="{FF2B5EF4-FFF2-40B4-BE49-F238E27FC236}">
                <a16:creationId xmlns:a16="http://schemas.microsoft.com/office/drawing/2014/main" id="{D86AFEDB-005E-BDFF-5774-77D68C28F525}"/>
              </a:ext>
            </a:extLst>
          </p:cNvPr>
          <p:cNvSpPr/>
          <p:nvPr/>
        </p:nvSpPr>
        <p:spPr>
          <a:xfrm rot="12722222">
            <a:off x="5966674" y="3642748"/>
            <a:ext cx="625987" cy="370712"/>
          </a:xfrm>
          <a:prstGeom prst="parallelogram">
            <a:avLst>
              <a:gd name="adj" fmla="val 52149"/>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5-Point Star 112">
            <a:extLst>
              <a:ext uri="{FF2B5EF4-FFF2-40B4-BE49-F238E27FC236}">
                <a16:creationId xmlns:a16="http://schemas.microsoft.com/office/drawing/2014/main" id="{F499B694-1BE1-578E-472B-40DB0EDDEA77}"/>
              </a:ext>
            </a:extLst>
          </p:cNvPr>
          <p:cNvSpPr/>
          <p:nvPr/>
        </p:nvSpPr>
        <p:spPr>
          <a:xfrm>
            <a:off x="8019094" y="3044126"/>
            <a:ext cx="152400" cy="11677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113">
            <a:extLst>
              <a:ext uri="{FF2B5EF4-FFF2-40B4-BE49-F238E27FC236}">
                <a16:creationId xmlns:a16="http://schemas.microsoft.com/office/drawing/2014/main" id="{B2FF79CB-2D82-0315-A21E-5CC03C0243B0}"/>
              </a:ext>
            </a:extLst>
          </p:cNvPr>
          <p:cNvSpPr/>
          <p:nvPr/>
        </p:nvSpPr>
        <p:spPr>
          <a:xfrm>
            <a:off x="7296150" y="3436710"/>
            <a:ext cx="152400" cy="11677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5-Point Star 114">
            <a:extLst>
              <a:ext uri="{FF2B5EF4-FFF2-40B4-BE49-F238E27FC236}">
                <a16:creationId xmlns:a16="http://schemas.microsoft.com/office/drawing/2014/main" id="{8F70D988-07CE-8896-CB2E-262293EDFFA3}"/>
              </a:ext>
            </a:extLst>
          </p:cNvPr>
          <p:cNvSpPr/>
          <p:nvPr/>
        </p:nvSpPr>
        <p:spPr>
          <a:xfrm>
            <a:off x="6102062" y="3628837"/>
            <a:ext cx="152400" cy="11677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5-Point Star 115">
            <a:extLst>
              <a:ext uri="{FF2B5EF4-FFF2-40B4-BE49-F238E27FC236}">
                <a16:creationId xmlns:a16="http://schemas.microsoft.com/office/drawing/2014/main" id="{C4652393-D4D5-CA1E-D59B-2222B8D5A7AF}"/>
              </a:ext>
            </a:extLst>
          </p:cNvPr>
          <p:cNvSpPr/>
          <p:nvPr/>
        </p:nvSpPr>
        <p:spPr>
          <a:xfrm>
            <a:off x="6283037" y="3880005"/>
            <a:ext cx="152400" cy="11677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5-Point Star 116">
            <a:extLst>
              <a:ext uri="{FF2B5EF4-FFF2-40B4-BE49-F238E27FC236}">
                <a16:creationId xmlns:a16="http://schemas.microsoft.com/office/drawing/2014/main" id="{E23B763D-AEA7-D411-AA69-8D9C2A0D11CC}"/>
              </a:ext>
            </a:extLst>
          </p:cNvPr>
          <p:cNvSpPr/>
          <p:nvPr/>
        </p:nvSpPr>
        <p:spPr>
          <a:xfrm>
            <a:off x="5793465" y="3182801"/>
            <a:ext cx="152400" cy="11677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5-Point Star 123">
            <a:extLst>
              <a:ext uri="{FF2B5EF4-FFF2-40B4-BE49-F238E27FC236}">
                <a16:creationId xmlns:a16="http://schemas.microsoft.com/office/drawing/2014/main" id="{43E6AD85-678D-A281-AA64-DB458943EF86}"/>
              </a:ext>
            </a:extLst>
          </p:cNvPr>
          <p:cNvSpPr/>
          <p:nvPr/>
        </p:nvSpPr>
        <p:spPr>
          <a:xfrm>
            <a:off x="7509450" y="3630765"/>
            <a:ext cx="152400" cy="11677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5-Point Star 124">
            <a:extLst>
              <a:ext uri="{FF2B5EF4-FFF2-40B4-BE49-F238E27FC236}">
                <a16:creationId xmlns:a16="http://schemas.microsoft.com/office/drawing/2014/main" id="{7F485428-E897-6177-0573-0D3FCD7A986F}"/>
              </a:ext>
            </a:extLst>
          </p:cNvPr>
          <p:cNvSpPr/>
          <p:nvPr/>
        </p:nvSpPr>
        <p:spPr>
          <a:xfrm>
            <a:off x="7661850" y="3391239"/>
            <a:ext cx="152400" cy="11677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F5D587B-EF01-1B72-DF41-5EBB57B495CF}"/>
              </a:ext>
            </a:extLst>
          </p:cNvPr>
          <p:cNvSpPr txBox="1"/>
          <p:nvPr/>
        </p:nvSpPr>
        <p:spPr>
          <a:xfrm>
            <a:off x="5305712" y="701618"/>
            <a:ext cx="3321853" cy="307777"/>
          </a:xfrm>
          <a:prstGeom prst="rect">
            <a:avLst/>
          </a:prstGeom>
          <a:noFill/>
        </p:spPr>
        <p:txBody>
          <a:bodyPr wrap="square" rtlCol="0">
            <a:spAutoFit/>
          </a:bodyPr>
          <a:lstStyle/>
          <a:p>
            <a:r>
              <a:rPr lang="en-US">
                <a:solidFill>
                  <a:srgbClr val="000000"/>
                </a:solidFill>
              </a:rPr>
              <a:t>4. </a:t>
            </a:r>
            <a:r>
              <a:rPr lang="en-US" dirty="0">
                <a:solidFill>
                  <a:srgbClr val="000000"/>
                </a:solidFill>
              </a:rPr>
              <a:t>Sample of Facility is searched</a:t>
            </a:r>
          </a:p>
        </p:txBody>
      </p:sp>
      <p:sp>
        <p:nvSpPr>
          <p:cNvPr id="33" name="TextBox 32">
            <a:extLst>
              <a:ext uri="{FF2B5EF4-FFF2-40B4-BE49-F238E27FC236}">
                <a16:creationId xmlns:a16="http://schemas.microsoft.com/office/drawing/2014/main" id="{C3DF1916-7B5B-351C-1A35-968789DB5D38}"/>
              </a:ext>
            </a:extLst>
          </p:cNvPr>
          <p:cNvSpPr txBox="1"/>
          <p:nvPr/>
        </p:nvSpPr>
        <p:spPr>
          <a:xfrm>
            <a:off x="5305712" y="1139883"/>
            <a:ext cx="3321853" cy="307777"/>
          </a:xfrm>
          <a:prstGeom prst="rect">
            <a:avLst/>
          </a:prstGeom>
          <a:noFill/>
        </p:spPr>
        <p:txBody>
          <a:bodyPr wrap="square" rtlCol="0">
            <a:spAutoFit/>
          </a:bodyPr>
          <a:lstStyle/>
          <a:p>
            <a:r>
              <a:rPr lang="en-US" dirty="0"/>
              <a:t>4</a:t>
            </a:r>
            <a:r>
              <a:rPr lang="en-US" dirty="0">
                <a:solidFill>
                  <a:srgbClr val="000000"/>
                </a:solidFill>
              </a:rPr>
              <a:t>. </a:t>
            </a:r>
            <a:r>
              <a:rPr lang="ru-RU" dirty="0"/>
              <a:t>Пример поиска на объектах</a:t>
            </a:r>
            <a:endParaRPr lang="en-US" dirty="0">
              <a:solidFill>
                <a:srgbClr val="000000"/>
              </a:solidFill>
            </a:endParaRPr>
          </a:p>
        </p:txBody>
      </p:sp>
    </p:spTree>
    <p:extLst>
      <p:ext uri="{BB962C8B-B14F-4D97-AF65-F5344CB8AC3E}">
        <p14:creationId xmlns:p14="http://schemas.microsoft.com/office/powerpoint/2010/main" val="290725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p:bldP spid="19" grpId="0"/>
      <p:bldP spid="32"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3" name="Google Shape;153;p24"/>
          <p:cNvSpPr txBox="1">
            <a:spLocks noGrp="1"/>
          </p:cNvSpPr>
          <p:nvPr>
            <p:ph type="title" idx="2"/>
          </p:nvPr>
        </p:nvSpPr>
        <p:spPr>
          <a:prstGeom prst="rect">
            <a:avLst/>
          </a:prstGeom>
          <a:noFill/>
          <a:ln>
            <a:noFill/>
          </a:ln>
          <a:effectLst>
            <a:outerShdw blurRad="57150" dist="19050" dir="5400000" algn="bl" rotWithShape="0">
              <a:srgbClr val="000000">
                <a:alpha val="49803"/>
              </a:srgbClr>
            </a:outerShdw>
          </a:effectLst>
        </p:spPr>
        <p:txBody>
          <a:bodyPr spcFirstLastPara="1" wrap="square" lIns="91425" tIns="91425" rIns="91425" bIns="91425" anchor="t" anchorCtr="0">
            <a:normAutofit fontScale="90000"/>
          </a:bodyPr>
          <a:lstStyle/>
          <a:p>
            <a:pPr marL="0" lvl="0" indent="0" algn="l" defTabSz="1057275" rtl="0">
              <a:lnSpc>
                <a:spcPct val="100000"/>
              </a:lnSpc>
              <a:spcBef>
                <a:spcPts val="0"/>
              </a:spcBef>
              <a:spcAft>
                <a:spcPts val="0"/>
              </a:spcAft>
              <a:buSzPct val="111111"/>
              <a:buNone/>
            </a:pPr>
            <a:r>
              <a:rPr lang="en" dirty="0"/>
              <a:t>PCFM STUDY OVERVIEW			 </a:t>
            </a:r>
            <a:r>
              <a:rPr lang="ru-RU" dirty="0"/>
              <a:t>ОБЗОР ИССЛЕДОВАНИЯ </a:t>
            </a:r>
            <a:r>
              <a:rPr lang="en" dirty="0"/>
              <a:t>PCFM</a:t>
            </a:r>
            <a:endParaRPr dirty="0"/>
          </a:p>
        </p:txBody>
      </p:sp>
      <p:sp>
        <p:nvSpPr>
          <p:cNvPr id="3" name="TextBox 2">
            <a:extLst>
              <a:ext uri="{FF2B5EF4-FFF2-40B4-BE49-F238E27FC236}">
                <a16:creationId xmlns:a16="http://schemas.microsoft.com/office/drawing/2014/main" id="{2E578628-7ED8-2296-7B38-831143329CF1}"/>
              </a:ext>
            </a:extLst>
          </p:cNvPr>
          <p:cNvSpPr txBox="1"/>
          <p:nvPr/>
        </p:nvSpPr>
        <p:spPr>
          <a:xfrm>
            <a:off x="5272690" y="652555"/>
            <a:ext cx="3321853" cy="523220"/>
          </a:xfrm>
          <a:prstGeom prst="rect">
            <a:avLst/>
          </a:prstGeom>
          <a:noFill/>
        </p:spPr>
        <p:txBody>
          <a:bodyPr wrap="square" rtlCol="0">
            <a:spAutoFit/>
          </a:bodyPr>
          <a:lstStyle/>
          <a:p>
            <a:r>
              <a:rPr lang="en-US" dirty="0"/>
              <a:t>5</a:t>
            </a:r>
            <a:r>
              <a:rPr lang="en-US">
                <a:solidFill>
                  <a:srgbClr val="000000"/>
                </a:solidFill>
              </a:rPr>
              <a:t>. </a:t>
            </a:r>
            <a:r>
              <a:rPr lang="en-US"/>
              <a:t>Some fraction of the available carcasses are detected by searchers</a:t>
            </a:r>
            <a:endParaRPr lang="en-US" dirty="0">
              <a:solidFill>
                <a:srgbClr val="000000"/>
              </a:solidFill>
            </a:endParaRPr>
          </a:p>
        </p:txBody>
      </p:sp>
      <p:grpSp>
        <p:nvGrpSpPr>
          <p:cNvPr id="56" name="Group 55">
            <a:extLst>
              <a:ext uri="{FF2B5EF4-FFF2-40B4-BE49-F238E27FC236}">
                <a16:creationId xmlns:a16="http://schemas.microsoft.com/office/drawing/2014/main" id="{F6D5C466-EE7E-50B9-736A-3A21880C7CAB}"/>
              </a:ext>
            </a:extLst>
          </p:cNvPr>
          <p:cNvGrpSpPr/>
          <p:nvPr/>
        </p:nvGrpSpPr>
        <p:grpSpPr>
          <a:xfrm>
            <a:off x="5305712" y="2225289"/>
            <a:ext cx="3381088" cy="2316450"/>
            <a:chOff x="5002515" y="1271526"/>
            <a:chExt cx="3381088" cy="2316450"/>
          </a:xfrm>
        </p:grpSpPr>
        <p:pic>
          <p:nvPicPr>
            <p:cNvPr id="57" name="Content Placeholder 4" descr="photo.JPG">
              <a:extLst>
                <a:ext uri="{FF2B5EF4-FFF2-40B4-BE49-F238E27FC236}">
                  <a16:creationId xmlns:a16="http://schemas.microsoft.com/office/drawing/2014/main" id="{0B449FE7-1680-0AB7-36FF-01D2D3F54F36}"/>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p:blipFill>
          <p:spPr>
            <a:xfrm>
              <a:off x="5002515" y="1559609"/>
              <a:ext cx="872550" cy="1171368"/>
            </a:xfrm>
            <a:prstGeom prst="rect">
              <a:avLst/>
            </a:prstGeom>
            <a:noFill/>
            <a:ln>
              <a:noFill/>
            </a:ln>
          </p:spPr>
        </p:pic>
        <p:pic>
          <p:nvPicPr>
            <p:cNvPr id="58" name="Content Placeholder 4" descr="photo.JPG">
              <a:extLst>
                <a:ext uri="{FF2B5EF4-FFF2-40B4-BE49-F238E27FC236}">
                  <a16:creationId xmlns:a16="http://schemas.microsoft.com/office/drawing/2014/main" id="{4BADC89D-0556-138B-6C58-1D1C13682D44}"/>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p:blipFill>
          <p:spPr>
            <a:xfrm>
              <a:off x="7511053" y="1271526"/>
              <a:ext cx="872550" cy="1171368"/>
            </a:xfrm>
            <a:prstGeom prst="rect">
              <a:avLst/>
            </a:prstGeom>
            <a:noFill/>
            <a:ln>
              <a:noFill/>
            </a:ln>
          </p:spPr>
        </p:pic>
        <p:pic>
          <p:nvPicPr>
            <p:cNvPr id="59" name="Content Placeholder 4" descr="photo.JPG">
              <a:extLst>
                <a:ext uri="{FF2B5EF4-FFF2-40B4-BE49-F238E27FC236}">
                  <a16:creationId xmlns:a16="http://schemas.microsoft.com/office/drawing/2014/main" id="{4CE64537-B8AF-8FD8-9731-DA7B758393BE}"/>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p:blipFill>
          <p:spPr>
            <a:xfrm>
              <a:off x="5614093" y="2010868"/>
              <a:ext cx="872550" cy="1171368"/>
            </a:xfrm>
            <a:prstGeom prst="rect">
              <a:avLst/>
            </a:prstGeom>
            <a:noFill/>
            <a:ln>
              <a:noFill/>
            </a:ln>
          </p:spPr>
        </p:pic>
        <p:pic>
          <p:nvPicPr>
            <p:cNvPr id="60" name="Content Placeholder 4" descr="photo.JPG">
              <a:extLst>
                <a:ext uri="{FF2B5EF4-FFF2-40B4-BE49-F238E27FC236}">
                  <a16:creationId xmlns:a16="http://schemas.microsoft.com/office/drawing/2014/main" id="{FD219590-1F46-7F52-8D83-B0E07B6E02B8}"/>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p:blipFill>
          <p:spPr>
            <a:xfrm>
              <a:off x="6263278" y="2416608"/>
              <a:ext cx="872550" cy="1171368"/>
            </a:xfrm>
            <a:prstGeom prst="rect">
              <a:avLst/>
            </a:prstGeom>
            <a:noFill/>
            <a:ln>
              <a:noFill/>
            </a:ln>
          </p:spPr>
        </p:pic>
        <p:pic>
          <p:nvPicPr>
            <p:cNvPr id="61" name="Content Placeholder 4" descr="photo.JPG">
              <a:extLst>
                <a:ext uri="{FF2B5EF4-FFF2-40B4-BE49-F238E27FC236}">
                  <a16:creationId xmlns:a16="http://schemas.microsoft.com/office/drawing/2014/main" id="{39A1E08D-4E16-BB4A-FB9F-269996187FBE}"/>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p:blipFill>
          <p:spPr>
            <a:xfrm>
              <a:off x="6263278" y="1290434"/>
              <a:ext cx="872550" cy="1171368"/>
            </a:xfrm>
            <a:prstGeom prst="rect">
              <a:avLst/>
            </a:prstGeom>
            <a:noFill/>
            <a:ln>
              <a:noFill/>
            </a:ln>
          </p:spPr>
        </p:pic>
        <p:pic>
          <p:nvPicPr>
            <p:cNvPr id="62" name="Content Placeholder 4" descr="photo.JPG">
              <a:extLst>
                <a:ext uri="{FF2B5EF4-FFF2-40B4-BE49-F238E27FC236}">
                  <a16:creationId xmlns:a16="http://schemas.microsoft.com/office/drawing/2014/main" id="{4E750EA0-FDFB-95B4-5683-7FFF8988D5C8}"/>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p:blipFill>
          <p:spPr>
            <a:xfrm>
              <a:off x="6850120" y="1676380"/>
              <a:ext cx="872550" cy="1171368"/>
            </a:xfrm>
            <a:prstGeom prst="rect">
              <a:avLst/>
            </a:prstGeom>
            <a:noFill/>
            <a:ln>
              <a:noFill/>
            </a:ln>
          </p:spPr>
        </p:pic>
        <p:sp>
          <p:nvSpPr>
            <p:cNvPr id="63" name="Parallelogram 62">
              <a:extLst>
                <a:ext uri="{FF2B5EF4-FFF2-40B4-BE49-F238E27FC236}">
                  <a16:creationId xmlns:a16="http://schemas.microsoft.com/office/drawing/2014/main" id="{F8D37FC1-85F5-7A17-11FE-131F6BED3172}"/>
                </a:ext>
              </a:extLst>
            </p:cNvPr>
            <p:cNvSpPr/>
            <p:nvPr/>
          </p:nvSpPr>
          <p:spPr>
            <a:xfrm rot="12722222">
              <a:off x="6942054" y="2362432"/>
              <a:ext cx="625987" cy="370712"/>
            </a:xfrm>
            <a:prstGeom prst="parallelogram">
              <a:avLst>
                <a:gd name="adj" fmla="val 52149"/>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8" name="Parallelogram 127">
              <a:extLst>
                <a:ext uri="{FF2B5EF4-FFF2-40B4-BE49-F238E27FC236}">
                  <a16:creationId xmlns:a16="http://schemas.microsoft.com/office/drawing/2014/main" id="{A28295D6-A37A-1B3E-F2E7-F684593AB031}"/>
                </a:ext>
              </a:extLst>
            </p:cNvPr>
            <p:cNvSpPr/>
            <p:nvPr/>
          </p:nvSpPr>
          <p:spPr>
            <a:xfrm rot="12722222">
              <a:off x="5663477" y="2684574"/>
              <a:ext cx="625987" cy="370712"/>
            </a:xfrm>
            <a:prstGeom prst="parallelogram">
              <a:avLst>
                <a:gd name="adj" fmla="val 52149"/>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9" name="5-Point Star 112">
              <a:extLst>
                <a:ext uri="{FF2B5EF4-FFF2-40B4-BE49-F238E27FC236}">
                  <a16:creationId xmlns:a16="http://schemas.microsoft.com/office/drawing/2014/main" id="{53A254CD-3787-7519-AFA5-7FDC9509A239}"/>
                </a:ext>
              </a:extLst>
            </p:cNvPr>
            <p:cNvSpPr/>
            <p:nvPr/>
          </p:nvSpPr>
          <p:spPr>
            <a:xfrm>
              <a:off x="7715897" y="2085952"/>
              <a:ext cx="152400" cy="11677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5-Point Star 113">
              <a:extLst>
                <a:ext uri="{FF2B5EF4-FFF2-40B4-BE49-F238E27FC236}">
                  <a16:creationId xmlns:a16="http://schemas.microsoft.com/office/drawing/2014/main" id="{279885E4-B837-17E5-D295-EEEFE56C9B4B}"/>
                </a:ext>
              </a:extLst>
            </p:cNvPr>
            <p:cNvSpPr/>
            <p:nvPr/>
          </p:nvSpPr>
          <p:spPr>
            <a:xfrm>
              <a:off x="6992953" y="2478536"/>
              <a:ext cx="152400" cy="11677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5-Point Star 114">
              <a:extLst>
                <a:ext uri="{FF2B5EF4-FFF2-40B4-BE49-F238E27FC236}">
                  <a16:creationId xmlns:a16="http://schemas.microsoft.com/office/drawing/2014/main" id="{B587A9C4-9903-71DE-A207-050E7DEFADDE}"/>
                </a:ext>
              </a:extLst>
            </p:cNvPr>
            <p:cNvSpPr/>
            <p:nvPr/>
          </p:nvSpPr>
          <p:spPr>
            <a:xfrm>
              <a:off x="5798865" y="2670663"/>
              <a:ext cx="152400" cy="11677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5-Point Star 115">
              <a:extLst>
                <a:ext uri="{FF2B5EF4-FFF2-40B4-BE49-F238E27FC236}">
                  <a16:creationId xmlns:a16="http://schemas.microsoft.com/office/drawing/2014/main" id="{CEA033C6-811C-542D-06EF-48A3446C9A52}"/>
                </a:ext>
              </a:extLst>
            </p:cNvPr>
            <p:cNvSpPr/>
            <p:nvPr/>
          </p:nvSpPr>
          <p:spPr>
            <a:xfrm>
              <a:off x="5979840" y="2921831"/>
              <a:ext cx="152400" cy="11677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5-Point Star 116">
              <a:extLst>
                <a:ext uri="{FF2B5EF4-FFF2-40B4-BE49-F238E27FC236}">
                  <a16:creationId xmlns:a16="http://schemas.microsoft.com/office/drawing/2014/main" id="{810274F1-2BAC-7864-62F4-D14DBBC86009}"/>
                </a:ext>
              </a:extLst>
            </p:cNvPr>
            <p:cNvSpPr/>
            <p:nvPr/>
          </p:nvSpPr>
          <p:spPr>
            <a:xfrm>
              <a:off x="5490268" y="2224627"/>
              <a:ext cx="152400" cy="11677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BAE99BD9-D96F-CB32-1004-7EF1EE8231E6}"/>
                </a:ext>
              </a:extLst>
            </p:cNvPr>
            <p:cNvSpPr/>
            <p:nvPr/>
          </p:nvSpPr>
          <p:spPr>
            <a:xfrm>
              <a:off x="6871748" y="2389543"/>
              <a:ext cx="414647" cy="2667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B3B0DEE5-8AC4-81FD-08B4-CA74E2962FF2}"/>
                </a:ext>
              </a:extLst>
            </p:cNvPr>
            <p:cNvSpPr/>
            <p:nvPr/>
          </p:nvSpPr>
          <p:spPr>
            <a:xfrm>
              <a:off x="5679493" y="2593480"/>
              <a:ext cx="414647" cy="2667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5-Point Star 123">
              <a:extLst>
                <a:ext uri="{FF2B5EF4-FFF2-40B4-BE49-F238E27FC236}">
                  <a16:creationId xmlns:a16="http://schemas.microsoft.com/office/drawing/2014/main" id="{05363CA8-0DF1-3708-3108-0BA24D373AC5}"/>
                </a:ext>
              </a:extLst>
            </p:cNvPr>
            <p:cNvSpPr/>
            <p:nvPr/>
          </p:nvSpPr>
          <p:spPr>
            <a:xfrm>
              <a:off x="7206253" y="2672591"/>
              <a:ext cx="152400" cy="11677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5-Point Star 124">
              <a:extLst>
                <a:ext uri="{FF2B5EF4-FFF2-40B4-BE49-F238E27FC236}">
                  <a16:creationId xmlns:a16="http://schemas.microsoft.com/office/drawing/2014/main" id="{CBF83566-5706-6FED-251B-517ADC77AE8A}"/>
                </a:ext>
              </a:extLst>
            </p:cNvPr>
            <p:cNvSpPr/>
            <p:nvPr/>
          </p:nvSpPr>
          <p:spPr>
            <a:xfrm>
              <a:off x="7358653" y="2433065"/>
              <a:ext cx="152400" cy="11677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8" name="TextBox 137">
            <a:extLst>
              <a:ext uri="{FF2B5EF4-FFF2-40B4-BE49-F238E27FC236}">
                <a16:creationId xmlns:a16="http://schemas.microsoft.com/office/drawing/2014/main" id="{59C89D2A-48A2-5030-7C0F-E6D822A2A6A3}"/>
              </a:ext>
            </a:extLst>
          </p:cNvPr>
          <p:cNvSpPr txBox="1"/>
          <p:nvPr/>
        </p:nvSpPr>
        <p:spPr>
          <a:xfrm>
            <a:off x="5272690" y="1493942"/>
            <a:ext cx="3321853" cy="523220"/>
          </a:xfrm>
          <a:prstGeom prst="rect">
            <a:avLst/>
          </a:prstGeom>
          <a:noFill/>
        </p:spPr>
        <p:txBody>
          <a:bodyPr wrap="square" rtlCol="0">
            <a:spAutoFit/>
          </a:bodyPr>
          <a:lstStyle/>
          <a:p>
            <a:r>
              <a:rPr lang="en-US" dirty="0"/>
              <a:t>5</a:t>
            </a:r>
            <a:r>
              <a:rPr lang="en-US" dirty="0">
                <a:solidFill>
                  <a:srgbClr val="000000"/>
                </a:solidFill>
              </a:rPr>
              <a:t>. </a:t>
            </a:r>
            <a:r>
              <a:rPr lang="ru-RU" dirty="0"/>
              <a:t>Некоторая доля трупов обнаруживается учетчиками</a:t>
            </a:r>
            <a:endParaRPr lang="en-US" dirty="0">
              <a:solidFill>
                <a:srgbClr val="000000"/>
              </a:solidFill>
            </a:endParaRPr>
          </a:p>
        </p:txBody>
      </p:sp>
      <p:pic>
        <p:nvPicPr>
          <p:cNvPr id="139" name="Picture 138">
            <a:extLst>
              <a:ext uri="{FF2B5EF4-FFF2-40B4-BE49-F238E27FC236}">
                <a16:creationId xmlns:a16="http://schemas.microsoft.com/office/drawing/2014/main" id="{E3C4A479-4706-8FC8-269F-A59C8828DF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13168" y="1022400"/>
            <a:ext cx="4207923" cy="3215486"/>
          </a:xfrm>
          <a:prstGeom prst="rect">
            <a:avLst/>
          </a:prstGeom>
        </p:spPr>
      </p:pic>
    </p:spTree>
    <p:extLst>
      <p:ext uri="{BB962C8B-B14F-4D97-AF65-F5344CB8AC3E}">
        <p14:creationId xmlns:p14="http://schemas.microsoft.com/office/powerpoint/2010/main" val="211220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8"/>
                                        </p:tgtEl>
                                        <p:attrNameLst>
                                          <p:attrName>style.visibility</p:attrName>
                                        </p:attrNameLst>
                                      </p:cBhvr>
                                      <p:to>
                                        <p:strVal val="visible"/>
                                      </p:to>
                                    </p:set>
                                    <p:animEffect transition="in" filter="fade">
                                      <p:cBhvr>
                                        <p:cTn id="10" dur="500"/>
                                        <p:tgtEl>
                                          <p:spTgt spid="1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9"/>
                                        </p:tgtEl>
                                        <p:attrNameLst>
                                          <p:attrName>style.visibility</p:attrName>
                                        </p:attrNameLst>
                                      </p:cBhvr>
                                      <p:to>
                                        <p:strVal val="visible"/>
                                      </p:to>
                                    </p:set>
                                    <p:animEffect transition="in" filter="fade">
                                      <p:cBhvr>
                                        <p:cTn id="15"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1" name="Google Shape;151;p24"/>
              <p:cNvSpPr txBox="1">
                <a:spLocks noGrp="1"/>
              </p:cNvSpPr>
              <p:nvPr>
                <p:ph type="title"/>
              </p:nvPr>
            </p:nvSpPr>
            <p:spPr>
              <a:xfrm>
                <a:off x="457200" y="571650"/>
                <a:ext cx="3678382" cy="723750"/>
              </a:xfrm>
              <a:prstGeom prst="rect">
                <a:avLst/>
              </a:prstGeom>
              <a:noFill/>
              <a:ln>
                <a:noFill/>
              </a:ln>
            </p:spPr>
            <p:txBody>
              <a:bodyPr spcFirstLastPara="1" wrap="square" lIns="91425" tIns="91425" rIns="91425" bIns="91425" anchor="t" anchorCtr="0">
                <a:normAutofit fontScale="90000"/>
              </a:bodyPr>
              <a:lstStyle/>
              <a:p>
                <a:pPr lvl="0"/>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𝐶</m:t>
                          </m:r>
                        </m:num>
                        <m:den>
                          <m:r>
                            <a:rPr lang="en-US" i="1">
                              <a:latin typeface="Cambria Math" panose="02040503050406030204" pitchFamily="18" charset="0"/>
                              <a:ea typeface="Cambria Math" panose="02040503050406030204" pitchFamily="18" charset="0"/>
                            </a:rPr>
                            <m:t>𝑔</m:t>
                          </m:r>
                        </m:den>
                      </m:f>
                      <m:r>
                        <a:rPr lang="en-US" b="0" i="1"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𝐶</m:t>
                          </m:r>
                        </m:num>
                        <m:den>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𝐷𝑊𝑃</m:t>
                          </m:r>
                        </m:den>
                      </m:f>
                    </m:oMath>
                  </m:oMathPara>
                </a14:m>
                <a:endParaRPr/>
              </a:p>
            </p:txBody>
          </p:sp>
        </mc:Choice>
        <mc:Fallback xmlns="">
          <p:sp>
            <p:nvSpPr>
              <p:cNvPr id="151" name="Google Shape;151;p24"/>
              <p:cNvSpPr txBox="1">
                <a:spLocks noGrp="1" noRot="1" noChangeAspect="1" noMove="1" noResize="1" noEditPoints="1" noAdjustHandles="1" noChangeArrowheads="1" noChangeShapeType="1" noTextEdit="1"/>
              </p:cNvSpPr>
              <p:nvPr>
                <p:ph type="title"/>
              </p:nvPr>
            </p:nvSpPr>
            <p:spPr>
              <a:xfrm>
                <a:off x="457200" y="571650"/>
                <a:ext cx="3678382" cy="723750"/>
              </a:xfrm>
              <a:prstGeom prst="rect">
                <a:avLst/>
              </a:prstGeom>
              <a:blipFill>
                <a:blip r:embed="rId3"/>
                <a:stretch>
                  <a:fillRect b="-7563"/>
                </a:stretch>
              </a:blipFill>
              <a:ln>
                <a:noFill/>
              </a:ln>
            </p:spPr>
            <p:txBody>
              <a:bodyPr/>
              <a:lstStyle/>
              <a:p>
                <a:r>
                  <a:rPr lang="en-US">
                    <a:noFill/>
                  </a:rPr>
                  <a:t> </a:t>
                </a:r>
              </a:p>
            </p:txBody>
          </p:sp>
        </mc:Fallback>
      </mc:AlternateContent>
      <p:sp>
        <p:nvSpPr>
          <p:cNvPr id="152" name="Google Shape;152;p24"/>
          <p:cNvSpPr txBox="1">
            <a:spLocks noGrp="1"/>
          </p:cNvSpPr>
          <p:nvPr>
            <p:ph type="body" idx="1"/>
          </p:nvPr>
        </p:nvSpPr>
        <p:spPr>
          <a:xfrm>
            <a:off x="457201" y="1638300"/>
            <a:ext cx="3678382" cy="2762250"/>
          </a:xfrm>
          <a:prstGeom prst="rect">
            <a:avLst/>
          </a:prstGeom>
          <a:noFill/>
          <a:ln>
            <a:noFill/>
          </a:ln>
        </p:spPr>
        <p:txBody>
          <a:bodyPr spcFirstLastPara="1" wrap="square" lIns="91425" tIns="91425" rIns="91425" bIns="91425" anchor="t" anchorCtr="0">
            <a:normAutofit/>
          </a:bodyPr>
          <a:lstStyle/>
          <a:p>
            <a:pPr marL="457200" lvl="0" indent="-304800" algn="l" rtl="0">
              <a:lnSpc>
                <a:spcPct val="115000"/>
              </a:lnSpc>
              <a:spcBef>
                <a:spcPts val="0"/>
              </a:spcBef>
              <a:spcAft>
                <a:spcPts val="0"/>
              </a:spcAft>
              <a:buSzPts val="1200"/>
              <a:buChar char="●"/>
            </a:pPr>
            <a:r>
              <a:rPr lang="en-US"/>
              <a:t>M = estimated number of fatalities</a:t>
            </a:r>
          </a:p>
          <a:p>
            <a:r>
              <a:rPr lang="en-US"/>
              <a:t>C = the count of carcasses from monitoring</a:t>
            </a:r>
          </a:p>
          <a:p>
            <a:r>
              <a:rPr lang="en-US"/>
              <a:t>g = overall probability that a carcass arriving at the site will be documented in the data</a:t>
            </a:r>
          </a:p>
          <a:p>
            <a:pPr marL="457200" lvl="0" indent="-304800" algn="l" rtl="0">
              <a:lnSpc>
                <a:spcPct val="115000"/>
              </a:lnSpc>
              <a:spcBef>
                <a:spcPts val="0"/>
              </a:spcBef>
              <a:spcAft>
                <a:spcPts val="0"/>
              </a:spcAft>
              <a:buSzPts val="1200"/>
              <a:buChar char="●"/>
            </a:pPr>
            <a:r>
              <a:rPr lang="en-US"/>
              <a:t>p = the searcher efficiency</a:t>
            </a:r>
          </a:p>
          <a:p>
            <a:pPr marL="457200" lvl="0" indent="-304800" algn="l" rtl="0">
              <a:lnSpc>
                <a:spcPct val="115000"/>
              </a:lnSpc>
              <a:spcBef>
                <a:spcPts val="0"/>
              </a:spcBef>
              <a:spcAft>
                <a:spcPts val="0"/>
              </a:spcAft>
              <a:buSzPts val="1200"/>
              <a:buChar char="●"/>
            </a:pPr>
            <a:r>
              <a:rPr lang="en-US"/>
              <a:t>r = the persistence probability</a:t>
            </a:r>
          </a:p>
          <a:p>
            <a:pPr marL="457200" lvl="0" indent="-304800" algn="l" rtl="0">
              <a:lnSpc>
                <a:spcPct val="115000"/>
              </a:lnSpc>
              <a:spcBef>
                <a:spcPts val="0"/>
              </a:spcBef>
              <a:spcAft>
                <a:spcPts val="0"/>
              </a:spcAft>
              <a:buSzPts val="1200"/>
              <a:buChar char="●"/>
            </a:pPr>
            <a:r>
              <a:rPr lang="en-US"/>
              <a:t>f = sampling fraction</a:t>
            </a:r>
          </a:p>
          <a:p>
            <a:pPr marL="457200" lvl="0" indent="-304800" algn="l" rtl="0">
              <a:lnSpc>
                <a:spcPct val="115000"/>
              </a:lnSpc>
              <a:spcBef>
                <a:spcPts val="0"/>
              </a:spcBef>
              <a:spcAft>
                <a:spcPts val="0"/>
              </a:spcAft>
              <a:buSzPts val="1200"/>
              <a:buChar char="●"/>
            </a:pPr>
            <a:r>
              <a:rPr lang="en-US"/>
              <a:t>DWP = density weighted proportion of area searched</a:t>
            </a:r>
            <a:endParaRPr/>
          </a:p>
          <a:p>
            <a:pPr marL="0" lvl="0" indent="0" algn="l" rtl="0">
              <a:lnSpc>
                <a:spcPct val="115000"/>
              </a:lnSpc>
              <a:spcBef>
                <a:spcPts val="1200"/>
              </a:spcBef>
              <a:spcAft>
                <a:spcPts val="1200"/>
              </a:spcAft>
              <a:buSzPts val="1200"/>
              <a:buNone/>
            </a:pPr>
            <a:endParaRPr/>
          </a:p>
        </p:txBody>
      </p:sp>
      <p:sp>
        <p:nvSpPr>
          <p:cNvPr id="153" name="Google Shape;153;p24"/>
          <p:cNvSpPr txBox="1">
            <a:spLocks noGrp="1"/>
          </p:cNvSpPr>
          <p:nvPr>
            <p:ph type="title" idx="2"/>
          </p:nvPr>
        </p:nvSpPr>
        <p:spPr>
          <a:prstGeom prst="rect">
            <a:avLst/>
          </a:prstGeom>
          <a:noFill/>
          <a:ln>
            <a:noFill/>
          </a:ln>
          <a:effectLst>
            <a:outerShdw blurRad="57150" dist="19050" dir="5400000" algn="bl" rotWithShape="0">
              <a:srgbClr val="000000">
                <a:alpha val="49803"/>
              </a:srgbClr>
            </a:outerShdw>
          </a:effectLst>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tabLst>
                <a:tab pos="3944938" algn="l"/>
              </a:tabLst>
            </a:pPr>
            <a:r>
              <a:rPr lang="en-US" dirty="0"/>
              <a:t>FATALITY ESTIMATION</a:t>
            </a:r>
            <a:r>
              <a:rPr lang="en" dirty="0"/>
              <a:t>	</a:t>
            </a:r>
            <a:r>
              <a:rPr lang="en-US" dirty="0"/>
              <a:t> </a:t>
            </a:r>
            <a:r>
              <a:rPr lang="ru-RU" dirty="0"/>
              <a:t>ОЦЕНКА СМЕРТНОСТИ</a:t>
            </a:r>
            <a:endParaRPr dirty="0"/>
          </a:p>
        </p:txBody>
      </p:sp>
      <mc:AlternateContent xmlns:mc="http://schemas.openxmlformats.org/markup-compatibility/2006" xmlns:a14="http://schemas.microsoft.com/office/drawing/2010/main">
        <mc:Choice Requires="a14">
          <p:sp>
            <p:nvSpPr>
              <p:cNvPr id="4" name="Google Shape;151;p24">
                <a:extLst>
                  <a:ext uri="{FF2B5EF4-FFF2-40B4-BE49-F238E27FC236}">
                    <a16:creationId xmlns:a16="http://schemas.microsoft.com/office/drawing/2014/main" id="{4B40D151-0AA2-8E74-0D3A-BFE80DC7629E}"/>
                  </a:ext>
                </a:extLst>
              </p:cNvPr>
              <p:cNvSpPr txBox="1">
                <a:spLocks/>
              </p:cNvSpPr>
              <p:nvPr/>
            </p:nvSpPr>
            <p:spPr>
              <a:xfrm>
                <a:off x="4135582" y="571650"/>
                <a:ext cx="3678382" cy="7237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3A5198"/>
                  </a:buClr>
                  <a:buSzPts val="2400"/>
                  <a:buFont typeface="Fira Sans SemiBold"/>
                  <a:buNone/>
                  <a:defRPr sz="2400" b="0" i="0" u="none" strike="noStrike" cap="none">
                    <a:solidFill>
                      <a:srgbClr val="3A5198"/>
                    </a:solidFill>
                    <a:latin typeface="Fira Sans SemiBold"/>
                    <a:ea typeface="Fira Sans SemiBold"/>
                    <a:cs typeface="Fira Sans SemiBold"/>
                    <a:sym typeface="Fira Sans SemiBold"/>
                  </a:defRPr>
                </a:lvl1pPr>
                <a:lvl2pPr marR="0" lvl="1" algn="l" rtl="0" eaLnBrk="1" hangingPunct="1">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𝑀</m:t>
                      </m:r>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𝐶</m:t>
                          </m:r>
                        </m:num>
                        <m:den>
                          <m:r>
                            <a:rPr lang="en-US" sz="2000" i="1">
                              <a:latin typeface="Cambria Math" panose="02040503050406030204" pitchFamily="18" charset="0"/>
                              <a:ea typeface="Cambria Math" panose="02040503050406030204" pitchFamily="18" charset="0"/>
                            </a:rPr>
                            <m:t>𝑔</m:t>
                          </m:r>
                        </m:den>
                      </m:f>
                      <m:r>
                        <a:rPr lang="en-US" sz="2000" i="1">
                          <a:latin typeface="Cambria Math" panose="02040503050406030204" pitchFamily="18" charset="0"/>
                          <a:ea typeface="Cambria Math" panose="02040503050406030204" pitchFamily="18" charset="0"/>
                        </a:rPr>
                        <m:t>≈ </m:t>
                      </m:r>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𝐶</m:t>
                          </m:r>
                        </m:num>
                        <m:den>
                          <m:r>
                            <a:rPr lang="en-US" sz="2000" i="1">
                              <a:latin typeface="Cambria Math" panose="02040503050406030204" pitchFamily="18" charset="0"/>
                              <a:ea typeface="Cambria Math" panose="02040503050406030204" pitchFamily="18" charset="0"/>
                            </a:rPr>
                            <m:t>𝑝</m:t>
                          </m:r>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𝑟</m:t>
                          </m:r>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𝑓</m:t>
                          </m:r>
                          <m:r>
                            <a:rPr lang="en-US" sz="2000" i="1">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𝐷𝑊𝑃</m:t>
                          </m:r>
                        </m:den>
                      </m:f>
                    </m:oMath>
                  </m:oMathPara>
                </a14:m>
                <a:endParaRPr lang="ar-AE" sz="2200"/>
              </a:p>
            </p:txBody>
          </p:sp>
        </mc:Choice>
        <mc:Fallback xmlns="">
          <p:sp>
            <p:nvSpPr>
              <p:cNvPr id="4" name="Google Shape;151;p24">
                <a:extLst>
                  <a:ext uri="{FF2B5EF4-FFF2-40B4-BE49-F238E27FC236}">
                    <a16:creationId xmlns:a16="http://schemas.microsoft.com/office/drawing/2014/main" id="{4B40D151-0AA2-8E74-0D3A-BFE80DC7629E}"/>
                  </a:ext>
                </a:extLst>
              </p:cNvPr>
              <p:cNvSpPr txBox="1">
                <a:spLocks noRot="1" noChangeAspect="1" noMove="1" noResize="1" noEditPoints="1" noAdjustHandles="1" noChangeArrowheads="1" noChangeShapeType="1" noTextEdit="1"/>
              </p:cNvSpPr>
              <p:nvPr/>
            </p:nvSpPr>
            <p:spPr>
              <a:xfrm>
                <a:off x="4135582" y="571650"/>
                <a:ext cx="3678382" cy="723750"/>
              </a:xfrm>
              <a:prstGeom prst="rect">
                <a:avLst/>
              </a:prstGeom>
              <a:blipFill>
                <a:blip r:embed="rId4"/>
                <a:stretch>
                  <a:fillRect/>
                </a:stretch>
              </a:blipFill>
              <a:ln>
                <a:noFill/>
              </a:ln>
            </p:spPr>
            <p:txBody>
              <a:bodyPr/>
              <a:lstStyle/>
              <a:p>
                <a:r>
                  <a:rPr lang="en-US">
                    <a:noFill/>
                  </a:rPr>
                  <a:t> </a:t>
                </a:r>
              </a:p>
            </p:txBody>
          </p:sp>
        </mc:Fallback>
      </mc:AlternateContent>
      <p:sp>
        <p:nvSpPr>
          <p:cNvPr id="3" name="Google Shape;152;p24">
            <a:extLst>
              <a:ext uri="{FF2B5EF4-FFF2-40B4-BE49-F238E27FC236}">
                <a16:creationId xmlns:a16="http://schemas.microsoft.com/office/drawing/2014/main" id="{697F8CAC-D0BD-27D9-6DBD-EE6BFB2F0F22}"/>
              </a:ext>
            </a:extLst>
          </p:cNvPr>
          <p:cNvSpPr txBox="1">
            <a:spLocks/>
          </p:cNvSpPr>
          <p:nvPr/>
        </p:nvSpPr>
        <p:spPr>
          <a:xfrm>
            <a:off x="4135582" y="1638300"/>
            <a:ext cx="3678382" cy="276225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04800" algn="l" rtl="0" eaLnBrk="1" hangingPunct="1">
              <a:lnSpc>
                <a:spcPct val="115000"/>
              </a:lnSpc>
              <a:spcBef>
                <a:spcPts val="0"/>
              </a:spcBef>
              <a:spcAft>
                <a:spcPts val="0"/>
              </a:spcAft>
              <a:buClr>
                <a:schemeClr val="accent2"/>
              </a:buClr>
              <a:buSzPts val="1200"/>
              <a:buFont typeface="Fira Sans Medium"/>
              <a:buChar char="●"/>
              <a:defRPr sz="1200" b="0" i="0" u="none" strike="noStrike" cap="none">
                <a:solidFill>
                  <a:schemeClr val="dk1"/>
                </a:solidFill>
                <a:latin typeface="Fira Sans Medium"/>
                <a:ea typeface="Fira Sans Medium"/>
                <a:cs typeface="Fira Sans Medium"/>
                <a:sym typeface="Fira Sans Medium"/>
              </a:defRPr>
            </a:lvl1pPr>
            <a:lvl2pPr marL="914400" marR="0" lvl="1" indent="-304800" algn="l" rtl="0" eaLnBrk="1" hangingPunct="1">
              <a:lnSpc>
                <a:spcPct val="115000"/>
              </a:lnSpc>
              <a:spcBef>
                <a:spcPts val="0"/>
              </a:spcBef>
              <a:spcAft>
                <a:spcPts val="0"/>
              </a:spcAft>
              <a:buClr>
                <a:schemeClr val="accent2"/>
              </a:buClr>
              <a:buSzPts val="1200"/>
              <a:buFont typeface="Fira Sans"/>
              <a:buChar char="○"/>
              <a:defRPr sz="1200" b="0" i="0" u="none" strike="noStrike" cap="none">
                <a:solidFill>
                  <a:schemeClr val="dk1"/>
                </a:solidFill>
                <a:latin typeface="Fira Sans"/>
                <a:ea typeface="Fira Sans"/>
                <a:cs typeface="Fira Sans"/>
                <a:sym typeface="Fira Sans"/>
              </a:defRPr>
            </a:lvl2pPr>
            <a:lvl3pPr marL="1371600" marR="0" lvl="2" indent="-304800" algn="l" rtl="0" eaLnBrk="1" hangingPunct="1">
              <a:lnSpc>
                <a:spcPct val="115000"/>
              </a:lnSpc>
              <a:spcBef>
                <a:spcPts val="0"/>
              </a:spcBef>
              <a:spcAft>
                <a:spcPts val="0"/>
              </a:spcAft>
              <a:buClr>
                <a:schemeClr val="accent2"/>
              </a:buClr>
              <a:buSzPts val="1200"/>
              <a:buFont typeface="Fira Sans"/>
              <a:buChar char="■"/>
              <a:defRPr sz="1200" b="0" i="0" u="none" strike="noStrike" cap="none">
                <a:solidFill>
                  <a:schemeClr val="dk1"/>
                </a:solidFill>
                <a:latin typeface="Fira Sans"/>
                <a:ea typeface="Fira Sans"/>
                <a:cs typeface="Fira Sans"/>
                <a:sym typeface="Fira Sans"/>
              </a:defRPr>
            </a:lvl3pPr>
            <a:lvl4pPr marL="1828800" marR="0" lvl="3" indent="-304800" algn="l" rtl="0" eaLnBrk="1" hangingPunct="1">
              <a:lnSpc>
                <a:spcPct val="115000"/>
              </a:lnSpc>
              <a:spcBef>
                <a:spcPts val="0"/>
              </a:spcBef>
              <a:spcAft>
                <a:spcPts val="0"/>
              </a:spcAft>
              <a:buClr>
                <a:schemeClr val="dk1"/>
              </a:buClr>
              <a:buSzPts val="1200"/>
              <a:buFont typeface="Fira Sans"/>
              <a:buChar char="●"/>
              <a:defRPr sz="1200" b="0" i="0" u="none" strike="noStrike" cap="none">
                <a:solidFill>
                  <a:schemeClr val="dk1"/>
                </a:solidFill>
                <a:latin typeface="Fira Sans"/>
                <a:ea typeface="Fira Sans"/>
                <a:cs typeface="Fira Sans"/>
                <a:sym typeface="Fira Sans"/>
              </a:defRPr>
            </a:lvl4pPr>
            <a:lvl5pPr marL="2286000" marR="0" lvl="4" indent="-304800" algn="l" rtl="0" eaLnBrk="1" hangingPunct="1">
              <a:lnSpc>
                <a:spcPct val="115000"/>
              </a:lnSpc>
              <a:spcBef>
                <a:spcPts val="0"/>
              </a:spcBef>
              <a:spcAft>
                <a:spcPts val="0"/>
              </a:spcAft>
              <a:buClr>
                <a:schemeClr val="dk1"/>
              </a:buClr>
              <a:buSzPts val="1200"/>
              <a:buFont typeface="Fira Sans"/>
              <a:buChar char="○"/>
              <a:defRPr sz="1200" b="0" i="0" u="none" strike="noStrike" cap="none">
                <a:solidFill>
                  <a:schemeClr val="dk1"/>
                </a:solidFill>
                <a:latin typeface="Fira Sans"/>
                <a:ea typeface="Fira Sans"/>
                <a:cs typeface="Fira Sans"/>
                <a:sym typeface="Fira Sans"/>
              </a:defRPr>
            </a:lvl5pPr>
            <a:lvl6pPr marL="2743200" marR="0" lvl="5" indent="-304800" algn="l" rtl="0" eaLnBrk="1" hangingPunct="1">
              <a:lnSpc>
                <a:spcPct val="115000"/>
              </a:lnSpc>
              <a:spcBef>
                <a:spcPts val="0"/>
              </a:spcBef>
              <a:spcAft>
                <a:spcPts val="0"/>
              </a:spcAft>
              <a:buClr>
                <a:schemeClr val="dk1"/>
              </a:buClr>
              <a:buSzPts val="1200"/>
              <a:buFont typeface="Fira Sans"/>
              <a:buChar char="■"/>
              <a:defRPr sz="1200" b="0" i="0" u="none" strike="noStrike" cap="none">
                <a:solidFill>
                  <a:schemeClr val="dk1"/>
                </a:solidFill>
                <a:latin typeface="Fira Sans"/>
                <a:ea typeface="Fira Sans"/>
                <a:cs typeface="Fira Sans"/>
                <a:sym typeface="Fira Sans"/>
              </a:defRPr>
            </a:lvl6pPr>
            <a:lvl7pPr marL="3200400" marR="0" lvl="6" indent="-304800" algn="l" rtl="0" eaLnBrk="1" hangingPunct="1">
              <a:lnSpc>
                <a:spcPct val="115000"/>
              </a:lnSpc>
              <a:spcBef>
                <a:spcPts val="0"/>
              </a:spcBef>
              <a:spcAft>
                <a:spcPts val="0"/>
              </a:spcAft>
              <a:buClr>
                <a:schemeClr val="dk1"/>
              </a:buClr>
              <a:buSzPts val="1200"/>
              <a:buFont typeface="Fira Sans"/>
              <a:buChar char="●"/>
              <a:defRPr sz="1200" b="0" i="0" u="none" strike="noStrike" cap="none">
                <a:solidFill>
                  <a:schemeClr val="dk1"/>
                </a:solidFill>
                <a:latin typeface="Fira Sans"/>
                <a:ea typeface="Fira Sans"/>
                <a:cs typeface="Fira Sans"/>
                <a:sym typeface="Fira Sans"/>
              </a:defRPr>
            </a:lvl7pPr>
            <a:lvl8pPr marL="3657600" marR="0" lvl="7" indent="-304800" algn="l" rtl="0" eaLnBrk="1" hangingPunct="1">
              <a:lnSpc>
                <a:spcPct val="115000"/>
              </a:lnSpc>
              <a:spcBef>
                <a:spcPts val="0"/>
              </a:spcBef>
              <a:spcAft>
                <a:spcPts val="0"/>
              </a:spcAft>
              <a:buClr>
                <a:schemeClr val="dk1"/>
              </a:buClr>
              <a:buSzPts val="1200"/>
              <a:buFont typeface="Fira Sans"/>
              <a:buChar char="○"/>
              <a:defRPr sz="1200" b="0" i="0" u="none" strike="noStrike" cap="none">
                <a:solidFill>
                  <a:schemeClr val="dk1"/>
                </a:solidFill>
                <a:latin typeface="Fira Sans"/>
                <a:ea typeface="Fira Sans"/>
                <a:cs typeface="Fira Sans"/>
                <a:sym typeface="Fira Sans"/>
              </a:defRPr>
            </a:lvl8pPr>
            <a:lvl9pPr marL="4114800" marR="0" lvl="8" indent="-304800" algn="l" rtl="0" eaLnBrk="1" hangingPunct="1">
              <a:lnSpc>
                <a:spcPct val="115000"/>
              </a:lnSpc>
              <a:spcBef>
                <a:spcPts val="0"/>
              </a:spcBef>
              <a:spcAft>
                <a:spcPts val="0"/>
              </a:spcAft>
              <a:buClr>
                <a:schemeClr val="dk1"/>
              </a:buClr>
              <a:buSzPts val="1200"/>
              <a:buFont typeface="Fira Sans"/>
              <a:buChar char="■"/>
              <a:defRPr sz="1200" b="0" i="0" u="none" strike="noStrike" cap="none">
                <a:solidFill>
                  <a:schemeClr val="dk1"/>
                </a:solidFill>
                <a:latin typeface="Fira Sans"/>
                <a:ea typeface="Fira Sans"/>
                <a:cs typeface="Fira Sans"/>
                <a:sym typeface="Fira Sans"/>
              </a:defRPr>
            </a:lvl9pPr>
          </a:lstStyle>
          <a:p>
            <a:r>
              <a:rPr lang="ru-RU" dirty="0"/>
              <a:t>M = расчетное количество смертей</a:t>
            </a:r>
          </a:p>
          <a:p>
            <a:r>
              <a:rPr lang="ru-RU" dirty="0"/>
              <a:t>C = количество трупов, полученных в результате мониторинга </a:t>
            </a:r>
          </a:p>
          <a:p>
            <a:r>
              <a:rPr lang="ru-RU" dirty="0"/>
              <a:t>g = общая вероятность того, что упавший труп будет задокументирован</a:t>
            </a:r>
          </a:p>
          <a:p>
            <a:r>
              <a:rPr lang="ru-RU" dirty="0"/>
              <a:t>p = эффективность учетчика </a:t>
            </a:r>
          </a:p>
          <a:p>
            <a:r>
              <a:rPr lang="ru-RU" dirty="0"/>
              <a:t>r = вероятность сохранности </a:t>
            </a:r>
          </a:p>
          <a:p>
            <a:r>
              <a:rPr lang="ru-RU" dirty="0"/>
              <a:t>f = доля выборки </a:t>
            </a:r>
          </a:p>
          <a:p>
            <a:r>
              <a:rPr lang="ru-RU" dirty="0"/>
              <a:t>DWP = взвешенная по плотности доля исследованной территории</a:t>
            </a:r>
            <a:endParaRPr lang="en-US" dirty="0"/>
          </a:p>
        </p:txBody>
      </p:sp>
    </p:spTree>
    <p:extLst>
      <p:ext uri="{BB962C8B-B14F-4D97-AF65-F5344CB8AC3E}">
        <p14:creationId xmlns:p14="http://schemas.microsoft.com/office/powerpoint/2010/main" val="1315590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title"/>
          </p:nvPr>
        </p:nvSpPr>
        <p:spPr>
          <a:xfrm>
            <a:off x="457200" y="571650"/>
            <a:ext cx="3790950" cy="619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400"/>
              <a:buNone/>
            </a:pPr>
            <a:r>
              <a:rPr lang="en" dirty="0"/>
              <a:t>Analysis strata</a:t>
            </a:r>
            <a:endParaRPr dirty="0"/>
          </a:p>
        </p:txBody>
      </p:sp>
      <p:sp>
        <p:nvSpPr>
          <p:cNvPr id="152" name="Google Shape;152;p24"/>
          <p:cNvSpPr txBox="1">
            <a:spLocks noGrp="1"/>
          </p:cNvSpPr>
          <p:nvPr>
            <p:ph type="body" idx="1"/>
          </p:nvPr>
        </p:nvSpPr>
        <p:spPr>
          <a:xfrm>
            <a:off x="457201" y="1200150"/>
            <a:ext cx="3678382" cy="3200400"/>
          </a:xfrm>
          <a:prstGeom prst="rect">
            <a:avLst/>
          </a:prstGeom>
          <a:noFill/>
          <a:ln>
            <a:noFill/>
          </a:ln>
        </p:spPr>
        <p:txBody>
          <a:bodyPr spcFirstLastPara="1" wrap="square" lIns="91425" tIns="91425" rIns="91425" bIns="91425" anchor="t" anchorCtr="0">
            <a:normAutofit fontScale="92500" lnSpcReduction="10000"/>
          </a:bodyPr>
          <a:lstStyle/>
          <a:p>
            <a:pPr marL="457200" lvl="0" indent="-304800" algn="l" rtl="0">
              <a:lnSpc>
                <a:spcPct val="115000"/>
              </a:lnSpc>
              <a:spcBef>
                <a:spcPts val="0"/>
              </a:spcBef>
              <a:spcAft>
                <a:spcPts val="0"/>
              </a:spcAft>
              <a:buSzPts val="1200"/>
              <a:buChar char="●"/>
            </a:pPr>
            <a:r>
              <a:rPr lang="en"/>
              <a:t>Stratum = “type” or “class”</a:t>
            </a:r>
          </a:p>
          <a:p>
            <a:pPr marL="457200" lvl="0" indent="-304800" algn="l" rtl="0">
              <a:lnSpc>
                <a:spcPct val="115000"/>
              </a:lnSpc>
              <a:spcBef>
                <a:spcPts val="0"/>
              </a:spcBef>
              <a:spcAft>
                <a:spcPts val="0"/>
              </a:spcAft>
              <a:buSzPts val="1200"/>
              <a:buChar char="●"/>
            </a:pPr>
            <a:r>
              <a:rPr lang="en"/>
              <a:t>PCFM analysis tracks each stratum in the data.  </a:t>
            </a:r>
          </a:p>
          <a:p>
            <a:pPr marL="457200" lvl="0" indent="-304800" algn="l" rtl="0">
              <a:lnSpc>
                <a:spcPct val="115000"/>
              </a:lnSpc>
              <a:spcBef>
                <a:spcPts val="0"/>
              </a:spcBef>
              <a:spcAft>
                <a:spcPts val="0"/>
              </a:spcAft>
              <a:buSzPts val="1200"/>
              <a:buChar char="●"/>
            </a:pPr>
            <a:r>
              <a:rPr lang="en"/>
              <a:t>Common examples of strata</a:t>
            </a:r>
          </a:p>
          <a:p>
            <a:pPr lvl="1">
              <a:buChar char="●"/>
            </a:pPr>
            <a:r>
              <a:rPr lang="en"/>
              <a:t>Carcass size</a:t>
            </a:r>
          </a:p>
          <a:p>
            <a:pPr lvl="2">
              <a:buChar char="●"/>
            </a:pPr>
            <a:r>
              <a:rPr lang="en"/>
              <a:t>Bat</a:t>
            </a:r>
          </a:p>
          <a:p>
            <a:pPr lvl="2">
              <a:buChar char="●"/>
            </a:pPr>
            <a:r>
              <a:rPr lang="en"/>
              <a:t>Small bird</a:t>
            </a:r>
          </a:p>
          <a:p>
            <a:pPr lvl="2">
              <a:buChar char="●"/>
            </a:pPr>
            <a:r>
              <a:rPr lang="en"/>
              <a:t>Medium bird</a:t>
            </a:r>
          </a:p>
          <a:p>
            <a:pPr lvl="2">
              <a:buChar char="●"/>
            </a:pPr>
            <a:r>
              <a:rPr lang="en"/>
              <a:t>Large bird</a:t>
            </a:r>
          </a:p>
          <a:p>
            <a:pPr lvl="1">
              <a:buChar char="●"/>
            </a:pPr>
            <a:r>
              <a:rPr lang="en-US"/>
              <a:t>Season </a:t>
            </a:r>
          </a:p>
          <a:p>
            <a:pPr lvl="2">
              <a:buChar char="●"/>
            </a:pPr>
            <a:r>
              <a:rPr lang="en-US"/>
              <a:t>Can affect searcher efficiency</a:t>
            </a:r>
          </a:p>
          <a:p>
            <a:pPr lvl="2">
              <a:buChar char="●"/>
            </a:pPr>
            <a:r>
              <a:rPr lang="en-US"/>
              <a:t>Can affect carcass persistence</a:t>
            </a:r>
          </a:p>
          <a:p>
            <a:pPr lvl="1">
              <a:buChar char="●"/>
            </a:pPr>
            <a:r>
              <a:rPr lang="en-US"/>
              <a:t>Plot type &amp; searchability</a:t>
            </a:r>
          </a:p>
          <a:p>
            <a:pPr lvl="2">
              <a:buChar char="●"/>
            </a:pPr>
            <a:r>
              <a:rPr lang="en-US"/>
              <a:t>Road and pad</a:t>
            </a:r>
          </a:p>
          <a:p>
            <a:pPr lvl="2">
              <a:buChar char="●"/>
            </a:pPr>
            <a:r>
              <a:rPr lang="en-US"/>
              <a:t>Full plot</a:t>
            </a:r>
          </a:p>
          <a:p>
            <a:pPr lvl="3"/>
            <a:r>
              <a:rPr lang="en-US"/>
              <a:t>Easy search conditions</a:t>
            </a:r>
          </a:p>
          <a:p>
            <a:pPr lvl="3"/>
            <a:r>
              <a:rPr lang="en-US"/>
              <a:t>Difficult search conditions</a:t>
            </a:r>
          </a:p>
          <a:p>
            <a:pPr lvl="2">
              <a:buChar char="●"/>
            </a:pPr>
            <a:endParaRPr/>
          </a:p>
          <a:p>
            <a:pPr marL="0" lvl="0" indent="0" algn="l" rtl="0">
              <a:lnSpc>
                <a:spcPct val="115000"/>
              </a:lnSpc>
              <a:spcBef>
                <a:spcPts val="1200"/>
              </a:spcBef>
              <a:spcAft>
                <a:spcPts val="1200"/>
              </a:spcAft>
              <a:buSzPts val="1200"/>
              <a:buNone/>
            </a:pPr>
            <a:endParaRPr/>
          </a:p>
        </p:txBody>
      </p:sp>
      <p:sp>
        <p:nvSpPr>
          <p:cNvPr id="153" name="Google Shape;153;p24"/>
          <p:cNvSpPr txBox="1">
            <a:spLocks noGrp="1"/>
          </p:cNvSpPr>
          <p:nvPr>
            <p:ph type="title" idx="2"/>
          </p:nvPr>
        </p:nvSpPr>
        <p:spPr>
          <a:prstGeom prst="rect">
            <a:avLst/>
          </a:prstGeom>
          <a:noFill/>
          <a:ln>
            <a:noFill/>
          </a:ln>
          <a:effectLst>
            <a:outerShdw blurRad="57150" dist="19050" dir="5400000" algn="bl" rotWithShape="0">
              <a:srgbClr val="000000">
                <a:alpha val="49803"/>
              </a:srgbClr>
            </a:outerShdw>
          </a:effectLst>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tabLst>
                <a:tab pos="3944938" algn="l"/>
              </a:tabLst>
            </a:pPr>
            <a:r>
              <a:rPr lang="en" dirty="0"/>
              <a:t>ANALYSIS STRATA	 </a:t>
            </a:r>
            <a:r>
              <a:rPr lang="ru-RU" dirty="0"/>
              <a:t>СЛОИ ДЛЯ АНАЛИЗА</a:t>
            </a:r>
            <a:endParaRPr dirty="0"/>
          </a:p>
        </p:txBody>
      </p:sp>
      <p:sp>
        <p:nvSpPr>
          <p:cNvPr id="4" name="Google Shape;151;p24">
            <a:extLst>
              <a:ext uri="{FF2B5EF4-FFF2-40B4-BE49-F238E27FC236}">
                <a16:creationId xmlns:a16="http://schemas.microsoft.com/office/drawing/2014/main" id="{08E49ACC-56A9-75BE-74E1-405224AC9087}"/>
              </a:ext>
            </a:extLst>
          </p:cNvPr>
          <p:cNvSpPr txBox="1">
            <a:spLocks/>
          </p:cNvSpPr>
          <p:nvPr/>
        </p:nvSpPr>
        <p:spPr>
          <a:xfrm>
            <a:off x="4248150" y="580650"/>
            <a:ext cx="3790950" cy="6195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3A5198"/>
              </a:buClr>
              <a:buSzPts val="2400"/>
              <a:buFont typeface="Fira Sans SemiBold"/>
              <a:buNone/>
              <a:defRPr sz="2400" b="0" i="0" u="none" strike="noStrike" cap="none">
                <a:solidFill>
                  <a:srgbClr val="3A5198"/>
                </a:solidFill>
                <a:latin typeface="Fira Sans SemiBold"/>
                <a:ea typeface="Fira Sans SemiBold"/>
                <a:cs typeface="Fira Sans SemiBold"/>
                <a:sym typeface="Fira Sans SemiBold"/>
              </a:defRPr>
            </a:lvl1pPr>
            <a:lvl2pPr marR="0" lvl="1" algn="l" rtl="0" eaLnBrk="1" hangingPunct="1">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r>
              <a:rPr lang="ru-RU" dirty="0"/>
              <a:t>Слои для анализа</a:t>
            </a:r>
            <a:endParaRPr lang="en-US" dirty="0"/>
          </a:p>
        </p:txBody>
      </p:sp>
      <p:sp>
        <p:nvSpPr>
          <p:cNvPr id="5" name="Google Shape;152;p24">
            <a:extLst>
              <a:ext uri="{FF2B5EF4-FFF2-40B4-BE49-F238E27FC236}">
                <a16:creationId xmlns:a16="http://schemas.microsoft.com/office/drawing/2014/main" id="{E6828D16-F0EC-D3DF-D4A8-121CCB72932C}"/>
              </a:ext>
            </a:extLst>
          </p:cNvPr>
          <p:cNvSpPr txBox="1">
            <a:spLocks/>
          </p:cNvSpPr>
          <p:nvPr/>
        </p:nvSpPr>
        <p:spPr>
          <a:xfrm>
            <a:off x="4248150" y="1337280"/>
            <a:ext cx="3678382" cy="3200400"/>
          </a:xfrm>
          <a:prstGeom prst="rect">
            <a:avLst/>
          </a:prstGeom>
          <a:noFill/>
          <a:ln>
            <a:noFill/>
          </a:ln>
        </p:spPr>
        <p:txBody>
          <a:bodyPr spcFirstLastPara="1" wrap="square" lIns="91425" tIns="91425" rIns="91425" bIns="91425" anchor="t" anchorCtr="0">
            <a:normAutofit fontScale="85000" lnSpcReduction="10000"/>
          </a:bodyPr>
          <a:lstStyle>
            <a:defPPr marR="0" lvl="0" algn="l" rtl="0">
              <a:lnSpc>
                <a:spcPct val="100000"/>
              </a:lnSpc>
              <a:spcBef>
                <a:spcPts val="0"/>
              </a:spcBef>
              <a:spcAft>
                <a:spcPts val="0"/>
              </a:spcAft>
            </a:defPPr>
            <a:lvl1pPr marL="457200" marR="0" lvl="0" indent="-304800" algn="l" rtl="0" eaLnBrk="1" hangingPunct="1">
              <a:lnSpc>
                <a:spcPct val="115000"/>
              </a:lnSpc>
              <a:spcBef>
                <a:spcPts val="0"/>
              </a:spcBef>
              <a:spcAft>
                <a:spcPts val="0"/>
              </a:spcAft>
              <a:buClr>
                <a:schemeClr val="accent2"/>
              </a:buClr>
              <a:buSzPts val="1200"/>
              <a:buFont typeface="Fira Sans Medium"/>
              <a:buChar char="●"/>
              <a:defRPr sz="1200" b="0" i="0" u="none" strike="noStrike" cap="none">
                <a:solidFill>
                  <a:schemeClr val="dk1"/>
                </a:solidFill>
                <a:latin typeface="Fira Sans Medium"/>
                <a:ea typeface="Fira Sans Medium"/>
                <a:cs typeface="Fira Sans Medium"/>
                <a:sym typeface="Fira Sans Medium"/>
              </a:defRPr>
            </a:lvl1pPr>
            <a:lvl2pPr marL="914400" marR="0" lvl="1" indent="-304800" algn="l" rtl="0" eaLnBrk="1" hangingPunct="1">
              <a:lnSpc>
                <a:spcPct val="115000"/>
              </a:lnSpc>
              <a:spcBef>
                <a:spcPts val="0"/>
              </a:spcBef>
              <a:spcAft>
                <a:spcPts val="0"/>
              </a:spcAft>
              <a:buClr>
                <a:schemeClr val="accent2"/>
              </a:buClr>
              <a:buSzPts val="1200"/>
              <a:buFont typeface="Fira Sans"/>
              <a:buChar char="○"/>
              <a:defRPr sz="1200" b="0" i="0" u="none" strike="noStrike" cap="none">
                <a:solidFill>
                  <a:schemeClr val="dk1"/>
                </a:solidFill>
                <a:latin typeface="Fira Sans"/>
                <a:ea typeface="Fira Sans"/>
                <a:cs typeface="Fira Sans"/>
                <a:sym typeface="Fira Sans"/>
              </a:defRPr>
            </a:lvl2pPr>
            <a:lvl3pPr marL="1371600" marR="0" lvl="2" indent="-304800" algn="l" rtl="0" eaLnBrk="1" hangingPunct="1">
              <a:lnSpc>
                <a:spcPct val="115000"/>
              </a:lnSpc>
              <a:spcBef>
                <a:spcPts val="0"/>
              </a:spcBef>
              <a:spcAft>
                <a:spcPts val="0"/>
              </a:spcAft>
              <a:buClr>
                <a:schemeClr val="accent2"/>
              </a:buClr>
              <a:buSzPts val="1200"/>
              <a:buFont typeface="Fira Sans"/>
              <a:buChar char="■"/>
              <a:defRPr sz="1200" b="0" i="0" u="none" strike="noStrike" cap="none">
                <a:solidFill>
                  <a:schemeClr val="dk1"/>
                </a:solidFill>
                <a:latin typeface="Fira Sans"/>
                <a:ea typeface="Fira Sans"/>
                <a:cs typeface="Fira Sans"/>
                <a:sym typeface="Fira Sans"/>
              </a:defRPr>
            </a:lvl3pPr>
            <a:lvl4pPr marL="1828800" marR="0" lvl="3" indent="-304800" algn="l" rtl="0" eaLnBrk="1" hangingPunct="1">
              <a:lnSpc>
                <a:spcPct val="115000"/>
              </a:lnSpc>
              <a:spcBef>
                <a:spcPts val="0"/>
              </a:spcBef>
              <a:spcAft>
                <a:spcPts val="0"/>
              </a:spcAft>
              <a:buClr>
                <a:schemeClr val="dk1"/>
              </a:buClr>
              <a:buSzPts val="1200"/>
              <a:buFont typeface="Fira Sans"/>
              <a:buChar char="●"/>
              <a:defRPr sz="1200" b="0" i="0" u="none" strike="noStrike" cap="none">
                <a:solidFill>
                  <a:schemeClr val="dk1"/>
                </a:solidFill>
                <a:latin typeface="Fira Sans"/>
                <a:ea typeface="Fira Sans"/>
                <a:cs typeface="Fira Sans"/>
                <a:sym typeface="Fira Sans"/>
              </a:defRPr>
            </a:lvl4pPr>
            <a:lvl5pPr marL="2286000" marR="0" lvl="4" indent="-304800" algn="l" rtl="0" eaLnBrk="1" hangingPunct="1">
              <a:lnSpc>
                <a:spcPct val="115000"/>
              </a:lnSpc>
              <a:spcBef>
                <a:spcPts val="0"/>
              </a:spcBef>
              <a:spcAft>
                <a:spcPts val="0"/>
              </a:spcAft>
              <a:buClr>
                <a:schemeClr val="dk1"/>
              </a:buClr>
              <a:buSzPts val="1200"/>
              <a:buFont typeface="Fira Sans"/>
              <a:buChar char="○"/>
              <a:defRPr sz="1200" b="0" i="0" u="none" strike="noStrike" cap="none">
                <a:solidFill>
                  <a:schemeClr val="dk1"/>
                </a:solidFill>
                <a:latin typeface="Fira Sans"/>
                <a:ea typeface="Fira Sans"/>
                <a:cs typeface="Fira Sans"/>
                <a:sym typeface="Fira Sans"/>
              </a:defRPr>
            </a:lvl5pPr>
            <a:lvl6pPr marL="2743200" marR="0" lvl="5" indent="-304800" algn="l" rtl="0" eaLnBrk="1" hangingPunct="1">
              <a:lnSpc>
                <a:spcPct val="115000"/>
              </a:lnSpc>
              <a:spcBef>
                <a:spcPts val="0"/>
              </a:spcBef>
              <a:spcAft>
                <a:spcPts val="0"/>
              </a:spcAft>
              <a:buClr>
                <a:schemeClr val="dk1"/>
              </a:buClr>
              <a:buSzPts val="1200"/>
              <a:buFont typeface="Fira Sans"/>
              <a:buChar char="■"/>
              <a:defRPr sz="1200" b="0" i="0" u="none" strike="noStrike" cap="none">
                <a:solidFill>
                  <a:schemeClr val="dk1"/>
                </a:solidFill>
                <a:latin typeface="Fira Sans"/>
                <a:ea typeface="Fira Sans"/>
                <a:cs typeface="Fira Sans"/>
                <a:sym typeface="Fira Sans"/>
              </a:defRPr>
            </a:lvl6pPr>
            <a:lvl7pPr marL="3200400" marR="0" lvl="6" indent="-304800" algn="l" rtl="0" eaLnBrk="1" hangingPunct="1">
              <a:lnSpc>
                <a:spcPct val="115000"/>
              </a:lnSpc>
              <a:spcBef>
                <a:spcPts val="0"/>
              </a:spcBef>
              <a:spcAft>
                <a:spcPts val="0"/>
              </a:spcAft>
              <a:buClr>
                <a:schemeClr val="dk1"/>
              </a:buClr>
              <a:buSzPts val="1200"/>
              <a:buFont typeface="Fira Sans"/>
              <a:buChar char="●"/>
              <a:defRPr sz="1200" b="0" i="0" u="none" strike="noStrike" cap="none">
                <a:solidFill>
                  <a:schemeClr val="dk1"/>
                </a:solidFill>
                <a:latin typeface="Fira Sans"/>
                <a:ea typeface="Fira Sans"/>
                <a:cs typeface="Fira Sans"/>
                <a:sym typeface="Fira Sans"/>
              </a:defRPr>
            </a:lvl7pPr>
            <a:lvl8pPr marL="3657600" marR="0" lvl="7" indent="-304800" algn="l" rtl="0" eaLnBrk="1" hangingPunct="1">
              <a:lnSpc>
                <a:spcPct val="115000"/>
              </a:lnSpc>
              <a:spcBef>
                <a:spcPts val="0"/>
              </a:spcBef>
              <a:spcAft>
                <a:spcPts val="0"/>
              </a:spcAft>
              <a:buClr>
                <a:schemeClr val="dk1"/>
              </a:buClr>
              <a:buSzPts val="1200"/>
              <a:buFont typeface="Fira Sans"/>
              <a:buChar char="○"/>
              <a:defRPr sz="1200" b="0" i="0" u="none" strike="noStrike" cap="none">
                <a:solidFill>
                  <a:schemeClr val="dk1"/>
                </a:solidFill>
                <a:latin typeface="Fira Sans"/>
                <a:ea typeface="Fira Sans"/>
                <a:cs typeface="Fira Sans"/>
                <a:sym typeface="Fira Sans"/>
              </a:defRPr>
            </a:lvl8pPr>
            <a:lvl9pPr marL="4114800" marR="0" lvl="8" indent="-304800" algn="l" rtl="0" eaLnBrk="1" hangingPunct="1">
              <a:lnSpc>
                <a:spcPct val="115000"/>
              </a:lnSpc>
              <a:spcBef>
                <a:spcPts val="0"/>
              </a:spcBef>
              <a:spcAft>
                <a:spcPts val="0"/>
              </a:spcAft>
              <a:buClr>
                <a:schemeClr val="dk1"/>
              </a:buClr>
              <a:buSzPts val="1200"/>
              <a:buFont typeface="Fira Sans"/>
              <a:buChar char="■"/>
              <a:defRPr sz="1200" b="0" i="0" u="none" strike="noStrike" cap="none">
                <a:solidFill>
                  <a:schemeClr val="dk1"/>
                </a:solidFill>
                <a:latin typeface="Fira Sans"/>
                <a:ea typeface="Fira Sans"/>
                <a:cs typeface="Fira Sans"/>
                <a:sym typeface="Fira Sans"/>
              </a:defRPr>
            </a:lvl9pPr>
          </a:lstStyle>
          <a:p>
            <a:r>
              <a:rPr lang="ru-RU" dirty="0"/>
              <a:t>Слой (</a:t>
            </a:r>
            <a:r>
              <a:rPr lang="en-US" dirty="0"/>
              <a:t>stratum)</a:t>
            </a:r>
            <a:r>
              <a:rPr lang="ru-RU" dirty="0"/>
              <a:t> = «тип» или «класс»</a:t>
            </a:r>
          </a:p>
          <a:p>
            <a:r>
              <a:rPr lang="ru-RU" dirty="0"/>
              <a:t>Анализ PCFM отслеживает каждый слой данных.  </a:t>
            </a:r>
          </a:p>
          <a:p>
            <a:r>
              <a:rPr lang="ru-RU" dirty="0"/>
              <a:t>Частые примеры слоев</a:t>
            </a:r>
            <a:endParaRPr lang="en-US" dirty="0"/>
          </a:p>
          <a:p>
            <a:pPr lvl="1">
              <a:buFont typeface="Fira Sans"/>
              <a:buChar char="●"/>
            </a:pPr>
            <a:r>
              <a:rPr lang="ru-RU" dirty="0"/>
              <a:t>Размер трупа</a:t>
            </a:r>
            <a:endParaRPr lang="en-US" dirty="0"/>
          </a:p>
          <a:p>
            <a:pPr lvl="2">
              <a:buFont typeface="Fira Sans"/>
              <a:buChar char="●"/>
            </a:pPr>
            <a:r>
              <a:rPr lang="ru-RU" dirty="0"/>
              <a:t>Летучая мышь </a:t>
            </a:r>
          </a:p>
          <a:p>
            <a:pPr lvl="2">
              <a:buFont typeface="Fira Sans"/>
              <a:buChar char="●"/>
            </a:pPr>
            <a:r>
              <a:rPr lang="ru-RU" dirty="0"/>
              <a:t>Маленькая птица </a:t>
            </a:r>
          </a:p>
          <a:p>
            <a:pPr lvl="2">
              <a:buFont typeface="Fira Sans"/>
              <a:buChar char="●"/>
            </a:pPr>
            <a:r>
              <a:rPr lang="ru-RU" dirty="0"/>
              <a:t>Средняя птица </a:t>
            </a:r>
          </a:p>
          <a:p>
            <a:pPr lvl="2">
              <a:buFont typeface="Fira Sans"/>
              <a:buChar char="●"/>
            </a:pPr>
            <a:r>
              <a:rPr lang="ru-RU" dirty="0"/>
              <a:t>Большая птица</a:t>
            </a:r>
            <a:endParaRPr lang="en-US" dirty="0"/>
          </a:p>
          <a:p>
            <a:pPr lvl="1">
              <a:buFont typeface="Fira Sans"/>
              <a:buChar char="●"/>
            </a:pPr>
            <a:r>
              <a:rPr lang="ru-RU" dirty="0"/>
              <a:t>Время года</a:t>
            </a:r>
            <a:r>
              <a:rPr lang="en-US" dirty="0"/>
              <a:t> </a:t>
            </a:r>
          </a:p>
          <a:p>
            <a:pPr lvl="2">
              <a:buFont typeface="Fira Sans"/>
              <a:buChar char="●"/>
            </a:pPr>
            <a:r>
              <a:rPr lang="ru-RU" dirty="0"/>
              <a:t>Может влиять на эффективность учетчика </a:t>
            </a:r>
          </a:p>
          <a:p>
            <a:pPr lvl="2">
              <a:buFont typeface="Fira Sans"/>
              <a:buChar char="●"/>
            </a:pPr>
            <a:r>
              <a:rPr lang="ru-RU" dirty="0"/>
              <a:t>Может влиять на сохранность трупа</a:t>
            </a:r>
            <a:endParaRPr lang="en-US" dirty="0"/>
          </a:p>
          <a:p>
            <a:pPr lvl="1">
              <a:buFont typeface="Fira Sans"/>
              <a:buChar char="●"/>
            </a:pPr>
            <a:r>
              <a:rPr lang="ru-RU" dirty="0"/>
              <a:t>Тип участка и возможность поиска</a:t>
            </a:r>
            <a:endParaRPr lang="en-US" dirty="0"/>
          </a:p>
          <a:p>
            <a:pPr lvl="2">
              <a:buFont typeface="Fira Sans"/>
              <a:buChar char="●"/>
            </a:pPr>
            <a:r>
              <a:rPr lang="ru-RU" dirty="0"/>
              <a:t>Дорога и площадка </a:t>
            </a:r>
          </a:p>
          <a:p>
            <a:pPr lvl="2">
              <a:buFont typeface="Fira Sans"/>
              <a:buChar char="●"/>
            </a:pPr>
            <a:r>
              <a:rPr lang="ru-RU" dirty="0"/>
              <a:t>Полный участок</a:t>
            </a:r>
            <a:endParaRPr lang="en-US" dirty="0"/>
          </a:p>
          <a:p>
            <a:pPr lvl="3"/>
            <a:r>
              <a:rPr lang="ru-RU" dirty="0"/>
              <a:t>Легкие условия поиска</a:t>
            </a:r>
          </a:p>
          <a:p>
            <a:pPr lvl="3"/>
            <a:r>
              <a:rPr lang="ru-RU" dirty="0"/>
              <a:t>Сложные условия поиска</a:t>
            </a:r>
            <a:endParaRPr lang="en-US" dirty="0"/>
          </a:p>
        </p:txBody>
      </p:sp>
    </p:spTree>
    <p:extLst>
      <p:ext uri="{BB962C8B-B14F-4D97-AF65-F5344CB8AC3E}">
        <p14:creationId xmlns:p14="http://schemas.microsoft.com/office/powerpoint/2010/main" val="2639155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3" name="Google Shape;153;p24"/>
          <p:cNvSpPr txBox="1">
            <a:spLocks noGrp="1"/>
          </p:cNvSpPr>
          <p:nvPr>
            <p:ph type="title" idx="2"/>
          </p:nvPr>
        </p:nvSpPr>
        <p:spPr>
          <a:prstGeom prst="rect">
            <a:avLst/>
          </a:prstGeom>
          <a:noFill/>
          <a:ln>
            <a:noFill/>
          </a:ln>
          <a:effectLst>
            <a:outerShdw blurRad="57150" dist="19050" dir="5400000" algn="bl" rotWithShape="0">
              <a:srgbClr val="000000">
                <a:alpha val="49803"/>
              </a:srgbClr>
            </a:outerShdw>
          </a:effectLst>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tabLst>
                <a:tab pos="3944938" algn="l"/>
              </a:tabLst>
            </a:pPr>
            <a:r>
              <a:rPr lang="en" dirty="0"/>
              <a:t>CARCASS SEARCHES	</a:t>
            </a:r>
            <a:r>
              <a:rPr lang="ru-RU" dirty="0"/>
              <a:t>ПОИСК ТРУПОВ</a:t>
            </a:r>
            <a:endParaRPr dirty="0"/>
          </a:p>
        </p:txBody>
      </p:sp>
      <p:pic>
        <p:nvPicPr>
          <p:cNvPr id="25" name="Picture 24">
            <a:extLst>
              <a:ext uri="{FF2B5EF4-FFF2-40B4-BE49-F238E27FC236}">
                <a16:creationId xmlns:a16="http://schemas.microsoft.com/office/drawing/2014/main" id="{26F69003-49EB-8AFC-0B76-64E8F0BE4FE6}"/>
              </a:ext>
            </a:extLst>
          </p:cNvPr>
          <p:cNvPicPr>
            <a:picLocks noChangeAspect="1"/>
          </p:cNvPicPr>
          <p:nvPr/>
        </p:nvPicPr>
        <p:blipFill>
          <a:blip r:embed="rId3"/>
          <a:stretch>
            <a:fillRect/>
          </a:stretch>
        </p:blipFill>
        <p:spPr>
          <a:xfrm>
            <a:off x="309897" y="468092"/>
            <a:ext cx="8376903" cy="3269695"/>
          </a:xfrm>
          <a:prstGeom prst="rect">
            <a:avLst/>
          </a:prstGeom>
        </p:spPr>
      </p:pic>
      <p:sp>
        <p:nvSpPr>
          <p:cNvPr id="45" name="TextBox 44">
            <a:extLst>
              <a:ext uri="{FF2B5EF4-FFF2-40B4-BE49-F238E27FC236}">
                <a16:creationId xmlns:a16="http://schemas.microsoft.com/office/drawing/2014/main" id="{0C1D42D1-E85B-96B3-B4AC-7FB2062A7DD4}"/>
              </a:ext>
            </a:extLst>
          </p:cNvPr>
          <p:cNvSpPr txBox="1"/>
          <p:nvPr/>
        </p:nvSpPr>
        <p:spPr>
          <a:xfrm>
            <a:off x="457199" y="3780359"/>
            <a:ext cx="3602567" cy="954107"/>
          </a:xfrm>
          <a:prstGeom prst="rect">
            <a:avLst/>
          </a:prstGeom>
          <a:noFill/>
        </p:spPr>
        <p:txBody>
          <a:bodyPr wrap="square" rtlCol="0">
            <a:spAutoFit/>
          </a:bodyPr>
          <a:lstStyle/>
          <a:p>
            <a:r>
              <a:rPr lang="ru-RU" dirty="0"/>
              <a:t>Номер турбины </a:t>
            </a:r>
          </a:p>
          <a:p>
            <a:r>
              <a:rPr lang="ru-RU" dirty="0"/>
              <a:t>Запланированная дата поиска </a:t>
            </a:r>
          </a:p>
          <a:p>
            <a:r>
              <a:rPr lang="ru-RU" dirty="0"/>
              <a:t>Исследована</a:t>
            </a:r>
          </a:p>
          <a:p>
            <a:r>
              <a:rPr lang="ru-RU" dirty="0"/>
              <a:t>Не исследована</a:t>
            </a:r>
            <a:endParaRPr lang="en-US" dirty="0"/>
          </a:p>
        </p:txBody>
      </p:sp>
      <mc:AlternateContent xmlns:mc="http://schemas.openxmlformats.org/markup-compatibility/2006" xmlns:p14="http://schemas.microsoft.com/office/powerpoint/2010/main">
        <mc:Choice Requires="p14">
          <p:contentPart p14:bwMode="auto" r:id="rId4">
            <p14:nvContentPartPr>
              <p14:cNvPr id="47" name="Ink 46">
                <a:extLst>
                  <a:ext uri="{FF2B5EF4-FFF2-40B4-BE49-F238E27FC236}">
                    <a16:creationId xmlns:a16="http://schemas.microsoft.com/office/drawing/2014/main" id="{E4AA198B-A363-8A14-7AA1-35B8B38E3141}"/>
                  </a:ext>
                </a:extLst>
              </p14:cNvPr>
              <p14:cNvContentPartPr/>
              <p14:nvPr/>
            </p14:nvContentPartPr>
            <p14:xfrm>
              <a:off x="510480" y="1226700"/>
              <a:ext cx="802800" cy="16920"/>
            </p14:xfrm>
          </p:contentPart>
        </mc:Choice>
        <mc:Fallback xmlns="">
          <p:pic>
            <p:nvPicPr>
              <p:cNvPr id="47" name="Ink 46">
                <a:extLst>
                  <a:ext uri="{FF2B5EF4-FFF2-40B4-BE49-F238E27FC236}">
                    <a16:creationId xmlns:a16="http://schemas.microsoft.com/office/drawing/2014/main" id="{E4AA198B-A363-8A14-7AA1-35B8B38E3141}"/>
                  </a:ext>
                </a:extLst>
              </p:cNvPr>
              <p:cNvPicPr/>
              <p:nvPr/>
            </p:nvPicPr>
            <p:blipFill>
              <a:blip r:embed="rId5"/>
              <a:stretch>
                <a:fillRect/>
              </a:stretch>
            </p:blipFill>
            <p:spPr>
              <a:xfrm>
                <a:off x="474840" y="1155060"/>
                <a:ext cx="8744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8" name="Ink 47">
                <a:extLst>
                  <a:ext uri="{FF2B5EF4-FFF2-40B4-BE49-F238E27FC236}">
                    <a16:creationId xmlns:a16="http://schemas.microsoft.com/office/drawing/2014/main" id="{94A0F141-F180-C1B7-B603-F208835F66F9}"/>
                  </a:ext>
                </a:extLst>
              </p14:cNvPr>
              <p14:cNvContentPartPr/>
              <p14:nvPr/>
            </p14:nvContentPartPr>
            <p14:xfrm>
              <a:off x="1577160" y="1355940"/>
              <a:ext cx="638640" cy="360"/>
            </p14:xfrm>
          </p:contentPart>
        </mc:Choice>
        <mc:Fallback xmlns="">
          <p:pic>
            <p:nvPicPr>
              <p:cNvPr id="48" name="Ink 47">
                <a:extLst>
                  <a:ext uri="{FF2B5EF4-FFF2-40B4-BE49-F238E27FC236}">
                    <a16:creationId xmlns:a16="http://schemas.microsoft.com/office/drawing/2014/main" id="{94A0F141-F180-C1B7-B603-F208835F66F9}"/>
                  </a:ext>
                </a:extLst>
              </p:cNvPr>
              <p:cNvPicPr/>
              <p:nvPr/>
            </p:nvPicPr>
            <p:blipFill>
              <a:blip r:embed="rId7"/>
              <a:stretch>
                <a:fillRect/>
              </a:stretch>
            </p:blipFill>
            <p:spPr>
              <a:xfrm>
                <a:off x="1541520" y="1284300"/>
                <a:ext cx="7102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9" name="Ink 48">
                <a:extLst>
                  <a:ext uri="{FF2B5EF4-FFF2-40B4-BE49-F238E27FC236}">
                    <a16:creationId xmlns:a16="http://schemas.microsoft.com/office/drawing/2014/main" id="{4B41B6F4-F072-7316-5108-B94475D89EF2}"/>
                  </a:ext>
                </a:extLst>
              </p14:cNvPr>
              <p14:cNvContentPartPr/>
              <p14:nvPr/>
            </p14:nvContentPartPr>
            <p14:xfrm>
              <a:off x="2453400" y="1210860"/>
              <a:ext cx="540720" cy="38880"/>
            </p14:xfrm>
          </p:contentPart>
        </mc:Choice>
        <mc:Fallback xmlns="">
          <p:pic>
            <p:nvPicPr>
              <p:cNvPr id="49" name="Ink 48">
                <a:extLst>
                  <a:ext uri="{FF2B5EF4-FFF2-40B4-BE49-F238E27FC236}">
                    <a16:creationId xmlns:a16="http://schemas.microsoft.com/office/drawing/2014/main" id="{4B41B6F4-F072-7316-5108-B94475D89EF2}"/>
                  </a:ext>
                </a:extLst>
              </p:cNvPr>
              <p:cNvPicPr/>
              <p:nvPr/>
            </p:nvPicPr>
            <p:blipFill>
              <a:blip r:embed="rId9"/>
              <a:stretch>
                <a:fillRect/>
              </a:stretch>
            </p:blipFill>
            <p:spPr>
              <a:xfrm>
                <a:off x="2417400" y="1139220"/>
                <a:ext cx="6123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0" name="Ink 49">
                <a:extLst>
                  <a:ext uri="{FF2B5EF4-FFF2-40B4-BE49-F238E27FC236}">
                    <a16:creationId xmlns:a16="http://schemas.microsoft.com/office/drawing/2014/main" id="{B563893C-2D46-D88E-7E40-8892A859D499}"/>
                  </a:ext>
                </a:extLst>
              </p14:cNvPr>
              <p14:cNvContentPartPr/>
              <p14:nvPr/>
            </p14:nvContentPartPr>
            <p14:xfrm>
              <a:off x="3131640" y="1264860"/>
              <a:ext cx="234360" cy="360"/>
            </p14:xfrm>
          </p:contentPart>
        </mc:Choice>
        <mc:Fallback xmlns="">
          <p:pic>
            <p:nvPicPr>
              <p:cNvPr id="50" name="Ink 49">
                <a:extLst>
                  <a:ext uri="{FF2B5EF4-FFF2-40B4-BE49-F238E27FC236}">
                    <a16:creationId xmlns:a16="http://schemas.microsoft.com/office/drawing/2014/main" id="{B563893C-2D46-D88E-7E40-8892A859D499}"/>
                  </a:ext>
                </a:extLst>
              </p:cNvPr>
              <p:cNvPicPr/>
              <p:nvPr/>
            </p:nvPicPr>
            <p:blipFill>
              <a:blip r:embed="rId11"/>
              <a:stretch>
                <a:fillRect/>
              </a:stretch>
            </p:blipFill>
            <p:spPr>
              <a:xfrm>
                <a:off x="3095640" y="1192860"/>
                <a:ext cx="306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1" name="Ink 50">
                <a:extLst>
                  <a:ext uri="{FF2B5EF4-FFF2-40B4-BE49-F238E27FC236}">
                    <a16:creationId xmlns:a16="http://schemas.microsoft.com/office/drawing/2014/main" id="{2EDC981B-4174-AA8F-646C-E8BAB377FF49}"/>
                  </a:ext>
                </a:extLst>
              </p14:cNvPr>
              <p14:cNvContentPartPr/>
              <p14:nvPr/>
            </p14:nvContentPartPr>
            <p14:xfrm>
              <a:off x="3116160" y="1385820"/>
              <a:ext cx="514440" cy="15840"/>
            </p14:xfrm>
          </p:contentPart>
        </mc:Choice>
        <mc:Fallback xmlns="">
          <p:pic>
            <p:nvPicPr>
              <p:cNvPr id="51" name="Ink 50">
                <a:extLst>
                  <a:ext uri="{FF2B5EF4-FFF2-40B4-BE49-F238E27FC236}">
                    <a16:creationId xmlns:a16="http://schemas.microsoft.com/office/drawing/2014/main" id="{2EDC981B-4174-AA8F-646C-E8BAB377FF49}"/>
                  </a:ext>
                </a:extLst>
              </p:cNvPr>
              <p:cNvPicPr/>
              <p:nvPr/>
            </p:nvPicPr>
            <p:blipFill>
              <a:blip r:embed="rId13"/>
              <a:stretch>
                <a:fillRect/>
              </a:stretch>
            </p:blipFill>
            <p:spPr>
              <a:xfrm>
                <a:off x="3080520" y="1313820"/>
                <a:ext cx="5860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2" name="Ink 51">
                <a:extLst>
                  <a:ext uri="{FF2B5EF4-FFF2-40B4-BE49-F238E27FC236}">
                    <a16:creationId xmlns:a16="http://schemas.microsoft.com/office/drawing/2014/main" id="{BD54D08C-AA8C-8771-C5AD-CD0F6C55E68B}"/>
                  </a:ext>
                </a:extLst>
              </p14:cNvPr>
              <p14:cNvContentPartPr/>
              <p14:nvPr/>
            </p14:nvContentPartPr>
            <p14:xfrm>
              <a:off x="1599840" y="1179900"/>
              <a:ext cx="541080" cy="47160"/>
            </p14:xfrm>
          </p:contentPart>
        </mc:Choice>
        <mc:Fallback xmlns="">
          <p:pic>
            <p:nvPicPr>
              <p:cNvPr id="52" name="Ink 51">
                <a:extLst>
                  <a:ext uri="{FF2B5EF4-FFF2-40B4-BE49-F238E27FC236}">
                    <a16:creationId xmlns:a16="http://schemas.microsoft.com/office/drawing/2014/main" id="{BD54D08C-AA8C-8771-C5AD-CD0F6C55E68B}"/>
                  </a:ext>
                </a:extLst>
              </p:cNvPr>
              <p:cNvPicPr/>
              <p:nvPr/>
            </p:nvPicPr>
            <p:blipFill>
              <a:blip r:embed="rId15"/>
              <a:stretch>
                <a:fillRect/>
              </a:stretch>
            </p:blipFill>
            <p:spPr>
              <a:xfrm>
                <a:off x="1564200" y="1107900"/>
                <a:ext cx="612720" cy="190800"/>
              </a:xfrm>
              <a:prstGeom prst="rect">
                <a:avLst/>
              </a:prstGeom>
            </p:spPr>
          </p:pic>
        </mc:Fallback>
      </mc:AlternateContent>
    </p:spTree>
    <p:extLst>
      <p:ext uri="{BB962C8B-B14F-4D97-AF65-F5344CB8AC3E}">
        <p14:creationId xmlns:p14="http://schemas.microsoft.com/office/powerpoint/2010/main" val="4111941883"/>
      </p:ext>
    </p:extLst>
  </p:cSld>
  <p:clrMapOvr>
    <a:masterClrMapping/>
  </p:clrMapOvr>
</p:sld>
</file>

<file path=ppt/theme/theme1.xml><?xml version="1.0" encoding="utf-8"?>
<a:theme xmlns:a="http://schemas.openxmlformats.org/drawingml/2006/main" name="WEST Slides">
  <a:themeElements>
    <a:clrScheme name="WEST Colors">
      <a:dk1>
        <a:srgbClr val="595959"/>
      </a:dk1>
      <a:lt1>
        <a:srgbClr val="FFFFFF"/>
      </a:lt1>
      <a:dk2>
        <a:srgbClr val="3A5097"/>
      </a:dk2>
      <a:lt2>
        <a:srgbClr val="EEEEEE"/>
      </a:lt2>
      <a:accent1>
        <a:srgbClr val="355235"/>
      </a:accent1>
      <a:accent2>
        <a:srgbClr val="D96146"/>
      </a:accent2>
      <a:accent3>
        <a:srgbClr val="CB883E"/>
      </a:accent3>
      <a:accent4>
        <a:srgbClr val="FFD45C"/>
      </a:accent4>
      <a:accent5>
        <a:srgbClr val="5C421A"/>
      </a:accent5>
      <a:accent6>
        <a:srgbClr val="FFF6DE"/>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EST New PPT Template_FINAL (2).pptx" id="{62834ACC-42E7-4AB8-9377-CCBFEDB433AA}" vid="{DDDE8916-8E62-4802-882A-37FE172213C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WEST New PPT Template_FINAL</Template>
  <TotalTime>2934</TotalTime>
  <Words>3011</Words>
  <Application>Microsoft Macintosh PowerPoint</Application>
  <PresentationFormat>Экран (16:9)</PresentationFormat>
  <Paragraphs>202</Paragraphs>
  <Slides>15</Slides>
  <Notes>15</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15</vt:i4>
      </vt:variant>
    </vt:vector>
  </HeadingPairs>
  <TitlesOfParts>
    <vt:vector size="23" baseType="lpstr">
      <vt:lpstr>Arial</vt:lpstr>
      <vt:lpstr>Fira Sans ExtraBold</vt:lpstr>
      <vt:lpstr>Fira Sans SemiBold</vt:lpstr>
      <vt:lpstr>Fira Sans Light</vt:lpstr>
      <vt:lpstr>Fira Sans Medium</vt:lpstr>
      <vt:lpstr>Cambria Math</vt:lpstr>
      <vt:lpstr>Fira Sans</vt:lpstr>
      <vt:lpstr>WEST Slides</vt:lpstr>
      <vt:lpstr>Мониторинг смертности после строительства: анализ данных</vt:lpstr>
      <vt:lpstr>GenEst SOFTWARE    ПРОГРАММНОЕ ОБЕСПЕЧЕНИЕ GenEst</vt:lpstr>
      <vt:lpstr>GOOD PRACTICE HANDBOOK    РУКОВОДСТВО ПО ПЕРЕДОВОЙ ПРАКТИКЕ</vt:lpstr>
      <vt:lpstr>PCFM STUDY OVERVIEW    ОБЗОР ИССЛЕДОВАНИЯ PCFM</vt:lpstr>
      <vt:lpstr>PCFM STUDY OVERVIEW    ОБЗОР ИССЛЕДОВАНИЯ PCFM</vt:lpstr>
      <vt:lpstr>PCFM STUDY OVERVIEW    ОБЗОР ИССЛЕДОВАНИЯ PCFM</vt:lpstr>
      <vt:lpstr>M≈C/g≈  C/(p ∗r ∗f ∗DWP)</vt:lpstr>
      <vt:lpstr>Analysis strata</vt:lpstr>
      <vt:lpstr>CARCASS SEARCHES ПОИСК ТРУПОВ</vt:lpstr>
      <vt:lpstr>Carcass searches </vt:lpstr>
      <vt:lpstr>CARCASS PERSISTENCE  СОХРАННОСТЬ ТРУПОВ</vt:lpstr>
      <vt:lpstr>SEARCHER EFFICIENCY  ЭФФЕКТИВНОСТЬ УЧЕТЧИКА</vt:lpstr>
      <vt:lpstr>DWP</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Rabie</dc:creator>
  <cp:lastModifiedBy>Alyona Koshkina</cp:lastModifiedBy>
  <cp:revision>25</cp:revision>
  <dcterms:modified xsi:type="dcterms:W3CDTF">2023-12-11T05:45:10Z</dcterms:modified>
</cp:coreProperties>
</file>